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1" r:id="rId3"/>
    <p:sldId id="283" r:id="rId4"/>
    <p:sldId id="276" r:id="rId5"/>
    <p:sldId id="277" r:id="rId6"/>
    <p:sldId id="280" r:id="rId7"/>
    <p:sldId id="279" r:id="rId8"/>
    <p:sldId id="269" r:id="rId9"/>
    <p:sldId id="271" r:id="rId10"/>
    <p:sldId id="268" r:id="rId11"/>
    <p:sldId id="265" r:id="rId12"/>
    <p:sldId id="264" r:id="rId13"/>
    <p:sldId id="286" r:id="rId14"/>
    <p:sldId id="287" r:id="rId15"/>
    <p:sldId id="288" r:id="rId16"/>
    <p:sldId id="289" r:id="rId17"/>
    <p:sldId id="274" r:id="rId18"/>
    <p:sldId id="290" r:id="rId19"/>
    <p:sldId id="291" r:id="rId20"/>
    <p:sldId id="292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5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37945-4022-4098-95E8-1359A2446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F238B5-89C9-410E-ACAB-A74AE1592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24E7B5-BEC8-4559-A2D3-0BC9B8B5D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76EE36-D146-4246-9B86-66674702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46C664-D4FD-470F-84DA-E71AC0A5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6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CF64B-9ACA-48B7-890E-C41E9175A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063274-E1C9-4D6F-A5C2-AC6C908C8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9F7CAD-6DAD-4C81-94C8-47CD535B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16E91-363C-4048-BE24-5936050C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1CACD7-9595-4EEF-B561-BE5D897E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993CCD-9534-44CA-B50B-7C490EA67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057F2F-B44E-42CE-95C1-687853AFB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A00514-46CC-4FC8-B565-68590703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53518-AA12-49F8-AC3A-BC4E80FE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8CDBB1-8E99-45E6-B09A-D0AC51A5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3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15D8B4-1BC1-4DC1-B580-0D1AD9EA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2C0BC1-164F-456A-80AE-A346C5EC7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6DD3C-6FB5-4DAE-AD4D-45895EB8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DC99B1-B25D-4D3A-BA6C-4799F5B9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7D2164-34D2-414C-B5E8-629D986E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71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0F932B-DC1E-4230-9ED2-9949C13B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CBC63D-288C-47CA-9D15-CC570D47F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ECBE1-6B26-4672-8A08-30C658F9D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D890DB-EA17-4668-8029-682417FE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CD791D-39B8-4F26-965A-49DE2CDB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D7936-AE81-48A3-A940-62E830BD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C4B645-0614-4609-9DEA-2DCF75984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9E04BE-D801-401A-8A2F-965C5C9B6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06900A-A365-4493-A612-98A261D5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648EF9-A1D9-4B4D-A469-75E6BF7D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5EFD83-5A0F-489A-8CDF-32A4107B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1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B6154-7E7B-4770-A104-14DB8BB01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4FA5F5-B531-4504-BE89-9C8923D7C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669B1B-3CE4-4246-A6FA-00B6A6C64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5311077-4F62-4302-BF8B-13DD3ADAB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F452D6-6FE1-47C8-9528-DB66A6C04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DF16FA-5E6E-4FF3-BA1B-400A8034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F0A342-D611-43FE-BFCF-4524D780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3E1508-901F-4EDF-B6FC-A0899578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74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0EE7DA-8B16-49AB-AB88-9272A36A9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B63FA9-1504-4E59-BB0F-28877B16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028FEA-1854-4C8A-AACE-F39B82BE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FA235-7B89-4DC5-B3A0-31607834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F5C4E88-F276-493C-BE9A-261D8970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A10E4-338E-449B-BCF5-E723D0DC3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E01370-2745-4533-A27A-AC06A499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64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C53C2D-B0F4-467A-8193-1CCA417B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C9FDE1-A061-423D-BEA2-13A0F126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BFBF73-E65F-4964-8168-8877CB8FF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FF07EC-811B-4AF2-92F2-C68CFDB5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A6DDAF-1241-4DA9-9DA3-8DC4CEA2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C32201-09EA-41F6-961E-7475CEC0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10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2E62AD-32F9-48BC-B060-97E8FD96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00531D-6C37-4898-B4DD-6C08BFA0F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C9788A-D2CE-4187-9BF9-2D0A3EC06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757C62-C8F8-42C4-BC63-D75878810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E716C8-7303-4973-8233-7B27EBA1E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8023B9-9FF7-44A3-8605-D145615A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28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2E1E59-0864-46CF-B3EF-33862C3C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DB213-8547-4946-BFB2-4C0E7DA6F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5D2432-AFD0-4616-992C-8103F906C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540-62E7-431E-93D1-4B1618C83564}" type="datetimeFigureOut">
              <a:rPr kumimoji="1" lang="ja-JP" altLang="en-US" smtClean="0"/>
              <a:t>2025/1/18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0BC618-B817-495E-BB3D-2B3A3108E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C4242-EDB1-43E2-A468-4ABB0691B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64207-6CE7-4F45-855B-CE8E0E578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3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CF2994B6-21ED-4788-AB85-792AF26AA64C}"/>
              </a:ext>
            </a:extLst>
          </p:cNvPr>
          <p:cNvSpPr/>
          <p:nvPr/>
        </p:nvSpPr>
        <p:spPr>
          <a:xfrm>
            <a:off x="3339272" y="4223654"/>
            <a:ext cx="1419801" cy="10492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5E448B43-E370-4ECC-A8B4-A508D36F502C}"/>
              </a:ext>
            </a:extLst>
          </p:cNvPr>
          <p:cNvSpPr/>
          <p:nvPr/>
        </p:nvSpPr>
        <p:spPr>
          <a:xfrm>
            <a:off x="6279805" y="5281631"/>
            <a:ext cx="1419801" cy="51913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EABFE169-2489-4923-AD45-CA7BD7CF0E29}"/>
              </a:ext>
            </a:extLst>
          </p:cNvPr>
          <p:cNvSpPr/>
          <p:nvPr/>
        </p:nvSpPr>
        <p:spPr>
          <a:xfrm>
            <a:off x="9178250" y="5497992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76C8691C-7BFE-4FC3-8C49-1F2D94091BDF}"/>
              </a:ext>
            </a:extLst>
          </p:cNvPr>
          <p:cNvSpPr/>
          <p:nvPr/>
        </p:nvSpPr>
        <p:spPr>
          <a:xfrm>
            <a:off x="430622" y="4916894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9DC82C1-E428-459E-B179-F85DE5334530}"/>
              </a:ext>
            </a:extLst>
          </p:cNvPr>
          <p:cNvSpPr/>
          <p:nvPr/>
        </p:nvSpPr>
        <p:spPr>
          <a:xfrm>
            <a:off x="3353077" y="2282343"/>
            <a:ext cx="1419801" cy="109745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437279" y="2669148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437280" y="192145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762388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437278" y="2658600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1465EFA-9DD8-4C52-A3F3-18AEB99DB878}"/>
              </a:ext>
            </a:extLst>
          </p:cNvPr>
          <p:cNvGrpSpPr/>
          <p:nvPr/>
        </p:nvGrpSpPr>
        <p:grpSpPr>
          <a:xfrm>
            <a:off x="1875211" y="2530549"/>
            <a:ext cx="915316" cy="949983"/>
            <a:chOff x="10289811" y="3255067"/>
            <a:chExt cx="889725" cy="949983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92F76B8-2642-43A9-955C-D4FC6C37F5A8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EEF1776E-DFFC-4823-B9A7-EC848BAF0DD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BB52442B-BB22-4710-BDE3-A2C486A6092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4E52FA59-3F27-4D67-81A8-BFD0C59BB044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E7D734A8-E500-4D45-8E00-FAAE1B330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F71C661-FADF-49F6-8AE6-A2D680CFB4F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D62D74B-9F96-42C0-AEA4-CDF17EA611F3}"/>
              </a:ext>
            </a:extLst>
          </p:cNvPr>
          <p:cNvCxnSpPr>
            <a:cxnSpLocks/>
          </p:cNvCxnSpPr>
          <p:nvPr/>
        </p:nvCxnSpPr>
        <p:spPr>
          <a:xfrm>
            <a:off x="3353077" y="2281133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BF0CFA7-689E-4B49-A944-E6075EFD547F}"/>
              </a:ext>
            </a:extLst>
          </p:cNvPr>
          <p:cNvSpPr txBox="1"/>
          <p:nvPr/>
        </p:nvSpPr>
        <p:spPr>
          <a:xfrm>
            <a:off x="3597586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885312DD-AE3A-4045-AAAA-8209E168AE5D}"/>
              </a:ext>
            </a:extLst>
          </p:cNvPr>
          <p:cNvCxnSpPr>
            <a:cxnSpLocks/>
          </p:cNvCxnSpPr>
          <p:nvPr/>
        </p:nvCxnSpPr>
        <p:spPr>
          <a:xfrm>
            <a:off x="3325090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E18C30A-6D70-4F0B-A6A1-3887339E7A2A}"/>
              </a:ext>
            </a:extLst>
          </p:cNvPr>
          <p:cNvCxnSpPr>
            <a:cxnSpLocks/>
          </p:cNvCxnSpPr>
          <p:nvPr/>
        </p:nvCxnSpPr>
        <p:spPr>
          <a:xfrm>
            <a:off x="6250418" y="1730002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F2555F9-057E-42FD-BA51-86F4B54631B5}"/>
              </a:ext>
            </a:extLst>
          </p:cNvPr>
          <p:cNvGrpSpPr/>
          <p:nvPr/>
        </p:nvGrpSpPr>
        <p:grpSpPr>
          <a:xfrm>
            <a:off x="4942866" y="2358827"/>
            <a:ext cx="840296" cy="949742"/>
            <a:chOff x="10362734" y="3255067"/>
            <a:chExt cx="816802" cy="949742"/>
          </a:xfrm>
        </p:grpSpPr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3512281D-5B98-4DF0-9303-7D9A8C8744BE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949742"/>
              <a:chOff x="8369055" y="3278383"/>
              <a:chExt cx="549858" cy="949742"/>
            </a:xfrm>
          </p:grpSpPr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3D1D4D24-59C2-4E23-85E0-9E2AB0994E25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949742"/>
                <a:chOff x="8391690" y="3274719"/>
                <a:chExt cx="529537" cy="949742"/>
              </a:xfrm>
            </p:grpSpPr>
            <p:sp>
              <p:nvSpPr>
                <p:cNvPr id="64" name="テキスト ボックス 63">
                  <a:extLst>
                    <a:ext uri="{FF2B5EF4-FFF2-40B4-BE49-F238E27FC236}">
                      <a16:creationId xmlns:a16="http://schemas.microsoft.com/office/drawing/2014/main" id="{D512C92D-9EE1-47B0-8F15-FCEB1F09BD5B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65" name="テキスト ボックス 64">
                  <a:extLst>
                    <a:ext uri="{FF2B5EF4-FFF2-40B4-BE49-F238E27FC236}">
                      <a16:creationId xmlns:a16="http://schemas.microsoft.com/office/drawing/2014/main" id="{85838672-A44E-474E-A5B9-A11A90343290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132BE823-F994-4556-AF54-458A952F05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78EA7C3B-F185-4C44-A2CE-64E03C3AEBF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23A6933-BA2E-4B78-BC79-C2BDBA60B8AB}"/>
              </a:ext>
            </a:extLst>
          </p:cNvPr>
          <p:cNvSpPr/>
          <p:nvPr/>
        </p:nvSpPr>
        <p:spPr>
          <a:xfrm>
            <a:off x="6250418" y="2783598"/>
            <a:ext cx="1419801" cy="58974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622694BE-48AF-40EE-9098-1F1CB38FDA38}"/>
              </a:ext>
            </a:extLst>
          </p:cNvPr>
          <p:cNvCxnSpPr>
            <a:cxnSpLocks/>
          </p:cNvCxnSpPr>
          <p:nvPr/>
        </p:nvCxnSpPr>
        <p:spPr>
          <a:xfrm>
            <a:off x="6250418" y="227467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B7CC503-5AD8-4C9B-BA24-2D9D65ED66AD}"/>
              </a:ext>
            </a:extLst>
          </p:cNvPr>
          <p:cNvSpPr txBox="1"/>
          <p:nvPr/>
        </p:nvSpPr>
        <p:spPr>
          <a:xfrm>
            <a:off x="6494921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9E9AAD1-60D4-46C0-8E3C-07D752AE5E9D}"/>
              </a:ext>
            </a:extLst>
          </p:cNvPr>
          <p:cNvCxnSpPr>
            <a:cxnSpLocks/>
          </p:cNvCxnSpPr>
          <p:nvPr/>
        </p:nvCxnSpPr>
        <p:spPr>
          <a:xfrm>
            <a:off x="6250417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7D20D345-16E8-4C7B-9920-F4E949572761}"/>
              </a:ext>
            </a:extLst>
          </p:cNvPr>
          <p:cNvGrpSpPr/>
          <p:nvPr/>
        </p:nvGrpSpPr>
        <p:grpSpPr>
          <a:xfrm>
            <a:off x="7844199" y="2572087"/>
            <a:ext cx="840296" cy="888187"/>
            <a:chOff x="10362734" y="3255067"/>
            <a:chExt cx="816802" cy="888187"/>
          </a:xfrm>
        </p:grpSpPr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0B6E98DF-85F5-40C8-B402-138793563D7F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75" name="グループ化 74">
                <a:extLst>
                  <a:ext uri="{FF2B5EF4-FFF2-40B4-BE49-F238E27FC236}">
                    <a16:creationId xmlns:a16="http://schemas.microsoft.com/office/drawing/2014/main" id="{EA23A441-394C-4504-86EC-19FF91FA4D0F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77" name="テキスト ボックス 76">
                  <a:extLst>
                    <a:ext uri="{FF2B5EF4-FFF2-40B4-BE49-F238E27FC236}">
                      <a16:creationId xmlns:a16="http://schemas.microsoft.com/office/drawing/2014/main" id="{E273E212-E6D2-45BC-8F0C-E74D95C7FBB0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ED97F2F3-6099-4FF7-83FA-BB5F9995284A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1937E9F3-24AF-4D7C-9DD4-A7896940A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F6074345-7AB1-4820-AA34-D1C25354B4AF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68F21EAC-2F08-4ADC-8619-DE09E398E811}"/>
              </a:ext>
            </a:extLst>
          </p:cNvPr>
          <p:cNvCxnSpPr>
            <a:cxnSpLocks/>
          </p:cNvCxnSpPr>
          <p:nvPr/>
        </p:nvCxnSpPr>
        <p:spPr>
          <a:xfrm>
            <a:off x="6250418" y="278359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2411C973-EC9D-47F4-8BDF-20A3B01A2DCC}"/>
              </a:ext>
            </a:extLst>
          </p:cNvPr>
          <p:cNvCxnSpPr>
            <a:cxnSpLocks/>
          </p:cNvCxnSpPr>
          <p:nvPr/>
        </p:nvCxnSpPr>
        <p:spPr>
          <a:xfrm>
            <a:off x="9184076" y="160751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E5756A5F-9154-401B-806B-4EC378CCA675}"/>
              </a:ext>
            </a:extLst>
          </p:cNvPr>
          <p:cNvSpPr/>
          <p:nvPr/>
        </p:nvSpPr>
        <p:spPr>
          <a:xfrm>
            <a:off x="9184076" y="2878573"/>
            <a:ext cx="1419801" cy="47071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75293755-5AE5-4580-B437-FED51755134D}"/>
              </a:ext>
            </a:extLst>
          </p:cNvPr>
          <p:cNvCxnSpPr>
            <a:cxnSpLocks/>
          </p:cNvCxnSpPr>
          <p:nvPr/>
        </p:nvCxnSpPr>
        <p:spPr>
          <a:xfrm>
            <a:off x="9184076" y="2025739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C76DB0DA-3510-4177-89DB-63F4CA4E70EA}"/>
              </a:ext>
            </a:extLst>
          </p:cNvPr>
          <p:cNvSpPr txBox="1"/>
          <p:nvPr/>
        </p:nvSpPr>
        <p:spPr>
          <a:xfrm>
            <a:off x="9404140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C65F1E-0BF3-415F-96B8-3E0230698433}"/>
              </a:ext>
            </a:extLst>
          </p:cNvPr>
          <p:cNvCxnSpPr>
            <a:cxnSpLocks/>
          </p:cNvCxnSpPr>
          <p:nvPr/>
        </p:nvCxnSpPr>
        <p:spPr>
          <a:xfrm>
            <a:off x="9184076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0073DF06-8DB7-4F8E-B4BF-8059400853B2}"/>
              </a:ext>
            </a:extLst>
          </p:cNvPr>
          <p:cNvGrpSpPr/>
          <p:nvPr/>
        </p:nvGrpSpPr>
        <p:grpSpPr>
          <a:xfrm>
            <a:off x="10778211" y="2594806"/>
            <a:ext cx="840296" cy="888187"/>
            <a:chOff x="10362734" y="3255067"/>
            <a:chExt cx="816802" cy="888187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B2D2B447-6C9E-4FB3-A436-6F5CFB151FC6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90" name="グループ化 89">
                <a:extLst>
                  <a:ext uri="{FF2B5EF4-FFF2-40B4-BE49-F238E27FC236}">
                    <a16:creationId xmlns:a16="http://schemas.microsoft.com/office/drawing/2014/main" id="{6BD62A52-8F2D-4BF7-882E-0DD7849852E9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92" name="テキスト ボックス 91">
                  <a:extLst>
                    <a:ext uri="{FF2B5EF4-FFF2-40B4-BE49-F238E27FC236}">
                      <a16:creationId xmlns:a16="http://schemas.microsoft.com/office/drawing/2014/main" id="{64EA972E-73D1-4F25-8150-8A2C73EF0C6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3" name="テキスト ボックス 92">
                  <a:extLst>
                    <a:ext uri="{FF2B5EF4-FFF2-40B4-BE49-F238E27FC236}">
                      <a16:creationId xmlns:a16="http://schemas.microsoft.com/office/drawing/2014/main" id="{404169A3-A173-4A7D-BB79-BC10D756E702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AF30DEF9-F4E5-45C7-B41F-4400501B5D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0DB3D5EB-AF41-43FF-8394-72FF6C55E7D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E234862-96EA-48C3-8440-579E89609A11}"/>
              </a:ext>
            </a:extLst>
          </p:cNvPr>
          <p:cNvCxnSpPr>
            <a:cxnSpLocks/>
          </p:cNvCxnSpPr>
          <p:nvPr/>
        </p:nvCxnSpPr>
        <p:spPr>
          <a:xfrm>
            <a:off x="9184076" y="286218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C813A78C-5067-49D7-84DF-873DA9E3C940}"/>
              </a:ext>
            </a:extLst>
          </p:cNvPr>
          <p:cNvCxnSpPr>
            <a:cxnSpLocks/>
          </p:cNvCxnSpPr>
          <p:nvPr/>
        </p:nvCxnSpPr>
        <p:spPr>
          <a:xfrm>
            <a:off x="9184076" y="24439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A95AC69-EF1C-4B29-B860-8A6BB5A898EE}"/>
              </a:ext>
            </a:extLst>
          </p:cNvPr>
          <p:cNvSpPr/>
          <p:nvPr/>
        </p:nvSpPr>
        <p:spPr>
          <a:xfrm>
            <a:off x="3339117" y="5264019"/>
            <a:ext cx="1419801" cy="108600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FF336B5-A9FB-4B4D-AA2C-739B320235BE}"/>
              </a:ext>
            </a:extLst>
          </p:cNvPr>
          <p:cNvSpPr/>
          <p:nvPr/>
        </p:nvSpPr>
        <p:spPr>
          <a:xfrm>
            <a:off x="434745" y="5648999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933AE39A-485B-4399-8CD4-D3CA5F3F75A0}"/>
              </a:ext>
            </a:extLst>
          </p:cNvPr>
          <p:cNvCxnSpPr>
            <a:cxnSpLocks/>
          </p:cNvCxnSpPr>
          <p:nvPr/>
        </p:nvCxnSpPr>
        <p:spPr>
          <a:xfrm>
            <a:off x="434746" y="490130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72FF9DA-9D35-406A-A260-1CFDFAD2D190}"/>
              </a:ext>
            </a:extLst>
          </p:cNvPr>
          <p:cNvSpPr txBox="1"/>
          <p:nvPr/>
        </p:nvSpPr>
        <p:spPr>
          <a:xfrm>
            <a:off x="759854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1DDC1ED9-7917-4151-A436-E55BB59F484A}"/>
              </a:ext>
            </a:extLst>
          </p:cNvPr>
          <p:cNvCxnSpPr>
            <a:cxnSpLocks/>
          </p:cNvCxnSpPr>
          <p:nvPr/>
        </p:nvCxnSpPr>
        <p:spPr>
          <a:xfrm>
            <a:off x="434744" y="5638451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629A3A49-0C70-4ADC-84D8-04B443349EED}"/>
              </a:ext>
            </a:extLst>
          </p:cNvPr>
          <p:cNvCxnSpPr>
            <a:cxnSpLocks/>
          </p:cNvCxnSpPr>
          <p:nvPr/>
        </p:nvCxnSpPr>
        <p:spPr>
          <a:xfrm>
            <a:off x="3359437" y="526151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81B415B9-7128-4202-A2AD-0B31D1F67432}"/>
              </a:ext>
            </a:extLst>
          </p:cNvPr>
          <p:cNvSpPr txBox="1"/>
          <p:nvPr/>
        </p:nvSpPr>
        <p:spPr>
          <a:xfrm>
            <a:off x="3623325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950BB38A-BCBC-4DC6-8660-BFFAC9BB8174}"/>
              </a:ext>
            </a:extLst>
          </p:cNvPr>
          <p:cNvCxnSpPr>
            <a:cxnSpLocks/>
          </p:cNvCxnSpPr>
          <p:nvPr/>
        </p:nvCxnSpPr>
        <p:spPr>
          <a:xfrm>
            <a:off x="3359437" y="423750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9C60D21F-19FB-4F27-BFC8-C4072EFB9507}"/>
              </a:ext>
            </a:extLst>
          </p:cNvPr>
          <p:cNvCxnSpPr>
            <a:cxnSpLocks/>
          </p:cNvCxnSpPr>
          <p:nvPr/>
        </p:nvCxnSpPr>
        <p:spPr>
          <a:xfrm>
            <a:off x="6238116" y="473838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D42D1BD-5EE9-44E1-9DCF-D118D289182D}"/>
              </a:ext>
            </a:extLst>
          </p:cNvPr>
          <p:cNvGrpSpPr/>
          <p:nvPr/>
        </p:nvGrpSpPr>
        <p:grpSpPr>
          <a:xfrm>
            <a:off x="4848928" y="4777148"/>
            <a:ext cx="840296" cy="949742"/>
            <a:chOff x="4781939" y="4739992"/>
            <a:chExt cx="840296" cy="949742"/>
          </a:xfrm>
        </p:grpSpPr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363CFE1-F3C7-4547-82E8-B474831E73DA}"/>
                </a:ext>
              </a:extLst>
            </p:cNvPr>
            <p:cNvGrpSpPr/>
            <p:nvPr/>
          </p:nvGrpSpPr>
          <p:grpSpPr>
            <a:xfrm>
              <a:off x="4781939" y="4739992"/>
              <a:ext cx="565674" cy="949742"/>
              <a:chOff x="8369055" y="3278383"/>
              <a:chExt cx="549858" cy="949742"/>
            </a:xfrm>
          </p:grpSpPr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9E647654-8320-453D-AB9F-679C205DEB42}"/>
                  </a:ext>
                </a:extLst>
              </p:cNvPr>
              <p:cNvGrpSpPr/>
              <p:nvPr/>
            </p:nvGrpSpPr>
            <p:grpSpPr>
              <a:xfrm>
                <a:off x="8413990" y="3278383"/>
                <a:ext cx="504923" cy="949742"/>
                <a:chOff x="8416304" y="3274719"/>
                <a:chExt cx="504923" cy="949742"/>
              </a:xfrm>
            </p:grpSpPr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30A3C9A4-F8ED-4D96-9484-A8627A23C9AE}"/>
                    </a:ext>
                  </a:extLst>
                </p:cNvPr>
                <p:cNvSpPr txBox="1"/>
                <p:nvPr/>
              </p:nvSpPr>
              <p:spPr>
                <a:xfrm>
                  <a:off x="842797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5E4723A9-626E-4449-9DEC-14B07E60747B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14" name="直線コネクタ 113">
                <a:extLst>
                  <a:ext uri="{FF2B5EF4-FFF2-40B4-BE49-F238E27FC236}">
                    <a16:creationId xmlns:a16="http://schemas.microsoft.com/office/drawing/2014/main" id="{3EEE1271-3267-4E25-AF63-C174319F1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B32D3BF5-240A-4859-8D34-7C280F15ABCB}"/>
                </a:ext>
              </a:extLst>
            </p:cNvPr>
            <p:cNvSpPr txBox="1"/>
            <p:nvPr/>
          </p:nvSpPr>
          <p:spPr>
            <a:xfrm>
              <a:off x="5102789" y="4868980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25D0E77-379D-431F-BBD1-A434CE7FDF11}"/>
              </a:ext>
            </a:extLst>
          </p:cNvPr>
          <p:cNvSpPr/>
          <p:nvPr/>
        </p:nvSpPr>
        <p:spPr>
          <a:xfrm>
            <a:off x="6266691" y="5807495"/>
            <a:ext cx="1419801" cy="55556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C57D4208-31AF-443E-9F49-E065D3296D1C}"/>
              </a:ext>
            </a:extLst>
          </p:cNvPr>
          <p:cNvCxnSpPr>
            <a:cxnSpLocks/>
          </p:cNvCxnSpPr>
          <p:nvPr/>
        </p:nvCxnSpPr>
        <p:spPr>
          <a:xfrm>
            <a:off x="6238116" y="529238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21E669D0-22F2-4626-B0A7-DC8EEDEECD2D}"/>
              </a:ext>
            </a:extLst>
          </p:cNvPr>
          <p:cNvSpPr txBox="1"/>
          <p:nvPr/>
        </p:nvSpPr>
        <p:spPr>
          <a:xfrm>
            <a:off x="6524278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3B16287A-881F-44FF-A136-A0531CE2332D}"/>
              </a:ext>
            </a:extLst>
          </p:cNvPr>
          <p:cNvCxnSpPr>
            <a:cxnSpLocks/>
          </p:cNvCxnSpPr>
          <p:nvPr/>
        </p:nvCxnSpPr>
        <p:spPr>
          <a:xfrm>
            <a:off x="6238116" y="424038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972B2F8-0E61-4B58-AAF9-4BD8DE1DFFD0}"/>
              </a:ext>
            </a:extLst>
          </p:cNvPr>
          <p:cNvGrpSpPr/>
          <p:nvPr/>
        </p:nvGrpSpPr>
        <p:grpSpPr>
          <a:xfrm>
            <a:off x="7819213" y="4738380"/>
            <a:ext cx="840296" cy="850863"/>
            <a:chOff x="7634303" y="5314892"/>
            <a:chExt cx="840296" cy="850863"/>
          </a:xfrm>
        </p:grpSpPr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7CCBCC56-5DF3-45FE-8202-D1B602FA1682}"/>
                </a:ext>
              </a:extLst>
            </p:cNvPr>
            <p:cNvGrpSpPr/>
            <p:nvPr/>
          </p:nvGrpSpPr>
          <p:grpSpPr>
            <a:xfrm>
              <a:off x="7634303" y="5314892"/>
              <a:ext cx="565674" cy="850863"/>
              <a:chOff x="8369055" y="3315707"/>
              <a:chExt cx="549858" cy="850863"/>
            </a:xfrm>
          </p:grpSpPr>
          <p:grpSp>
            <p:nvGrpSpPr>
              <p:cNvPr id="126" name="グループ化 125">
                <a:extLst>
                  <a:ext uri="{FF2B5EF4-FFF2-40B4-BE49-F238E27FC236}">
                    <a16:creationId xmlns:a16="http://schemas.microsoft.com/office/drawing/2014/main" id="{F9A3AEC1-A042-43A5-8912-DB38BFF66E0E}"/>
                  </a:ext>
                </a:extLst>
              </p:cNvPr>
              <p:cNvGrpSpPr/>
              <p:nvPr/>
            </p:nvGrpSpPr>
            <p:grpSpPr>
              <a:xfrm>
                <a:off x="8413990" y="3315707"/>
                <a:ext cx="504923" cy="850863"/>
                <a:chOff x="8416304" y="3312043"/>
                <a:chExt cx="504923" cy="850863"/>
              </a:xfrm>
            </p:grpSpPr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966C9080-4A05-4BB0-889C-34851E9E1876}"/>
                    </a:ext>
                  </a:extLst>
                </p:cNvPr>
                <p:cNvSpPr txBox="1"/>
                <p:nvPr/>
              </p:nvSpPr>
              <p:spPr>
                <a:xfrm>
                  <a:off x="8427970" y="3312043"/>
                  <a:ext cx="42676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28B4F9FB-7CB6-4688-A15F-9E9E7C936C6C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49C4C933-F02E-4715-B82B-0E23BFD0AC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96125F88-C49E-43FE-981A-FD6BCD9CF58D}"/>
                </a:ext>
              </a:extLst>
            </p:cNvPr>
            <p:cNvSpPr txBox="1"/>
            <p:nvPr/>
          </p:nvSpPr>
          <p:spPr>
            <a:xfrm>
              <a:off x="7955153" y="5406556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B5252C9E-25C1-4695-B47D-6FF3A5078F07}"/>
              </a:ext>
            </a:extLst>
          </p:cNvPr>
          <p:cNvCxnSpPr>
            <a:cxnSpLocks/>
          </p:cNvCxnSpPr>
          <p:nvPr/>
        </p:nvCxnSpPr>
        <p:spPr>
          <a:xfrm>
            <a:off x="6238116" y="580130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B54F585-51A4-4900-B749-5EAD4CEC65AF}"/>
              </a:ext>
            </a:extLst>
          </p:cNvPr>
          <p:cNvGrpSpPr/>
          <p:nvPr/>
        </p:nvGrpSpPr>
        <p:grpSpPr>
          <a:xfrm>
            <a:off x="10768051" y="5425856"/>
            <a:ext cx="840296" cy="949742"/>
            <a:chOff x="10852913" y="5314892"/>
            <a:chExt cx="840296" cy="949742"/>
          </a:xfrm>
        </p:grpSpPr>
        <p:grpSp>
          <p:nvGrpSpPr>
            <p:cNvPr id="139" name="グループ化 138">
              <a:extLst>
                <a:ext uri="{FF2B5EF4-FFF2-40B4-BE49-F238E27FC236}">
                  <a16:creationId xmlns:a16="http://schemas.microsoft.com/office/drawing/2014/main" id="{BAE5765B-1CFF-4205-A22D-68E5F7CC643B}"/>
                </a:ext>
              </a:extLst>
            </p:cNvPr>
            <p:cNvGrpSpPr/>
            <p:nvPr/>
          </p:nvGrpSpPr>
          <p:grpSpPr>
            <a:xfrm>
              <a:off x="10852913" y="5314892"/>
              <a:ext cx="565674" cy="949742"/>
              <a:chOff x="8369055" y="3278383"/>
              <a:chExt cx="549858" cy="949742"/>
            </a:xfrm>
          </p:grpSpPr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5DD8317E-41A3-4E46-ACBE-1187F484DA78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949742"/>
                <a:chOff x="8391690" y="3274719"/>
                <a:chExt cx="529537" cy="949742"/>
              </a:xfrm>
            </p:grpSpPr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B064A49C-A6AF-4E4E-B1D1-C180105F203A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4" name="テキスト ボックス 143">
                  <a:extLst>
                    <a:ext uri="{FF2B5EF4-FFF2-40B4-BE49-F238E27FC236}">
                      <a16:creationId xmlns:a16="http://schemas.microsoft.com/office/drawing/2014/main" id="{22471C65-E912-4229-A025-DD9D0C53BFB1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F605BA67-BF14-49C2-A6CA-883CCFB421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320D8C98-B9BA-42A6-81D9-7DE37A236505}"/>
                </a:ext>
              </a:extLst>
            </p:cNvPr>
            <p:cNvSpPr txBox="1"/>
            <p:nvPr/>
          </p:nvSpPr>
          <p:spPr>
            <a:xfrm>
              <a:off x="11173763" y="5443880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449E0006-F8E8-459E-8667-788C4A3D3CBE}"/>
              </a:ext>
            </a:extLst>
          </p:cNvPr>
          <p:cNvCxnSpPr>
            <a:cxnSpLocks/>
          </p:cNvCxnSpPr>
          <p:nvPr/>
        </p:nvCxnSpPr>
        <p:spPr>
          <a:xfrm>
            <a:off x="9190432" y="465321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CB40C942-A4E2-42E1-ACA0-8930187A03C6}"/>
              </a:ext>
            </a:extLst>
          </p:cNvPr>
          <p:cNvSpPr/>
          <p:nvPr/>
        </p:nvSpPr>
        <p:spPr>
          <a:xfrm>
            <a:off x="9209049" y="5935881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F0931AC4-B4F7-4D4F-899C-26A77438F742}"/>
              </a:ext>
            </a:extLst>
          </p:cNvPr>
          <p:cNvCxnSpPr>
            <a:cxnSpLocks/>
          </p:cNvCxnSpPr>
          <p:nvPr/>
        </p:nvCxnSpPr>
        <p:spPr>
          <a:xfrm>
            <a:off x="9190432" y="508077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6088C38A-C808-4B60-8C28-E24806EC5CD9}"/>
              </a:ext>
            </a:extLst>
          </p:cNvPr>
          <p:cNvSpPr txBox="1"/>
          <p:nvPr/>
        </p:nvSpPr>
        <p:spPr>
          <a:xfrm>
            <a:off x="9457151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42FF4F8A-06CF-4FBE-9ADE-BBCA264EF8BA}"/>
              </a:ext>
            </a:extLst>
          </p:cNvPr>
          <p:cNvCxnSpPr>
            <a:cxnSpLocks/>
          </p:cNvCxnSpPr>
          <p:nvPr/>
        </p:nvCxnSpPr>
        <p:spPr>
          <a:xfrm>
            <a:off x="9190432" y="4234989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1CBA015F-128B-4BE5-BD3A-57BF2AD4F6F3}"/>
              </a:ext>
            </a:extLst>
          </p:cNvPr>
          <p:cNvCxnSpPr>
            <a:cxnSpLocks/>
          </p:cNvCxnSpPr>
          <p:nvPr/>
        </p:nvCxnSpPr>
        <p:spPr>
          <a:xfrm>
            <a:off x="9190432" y="5935881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7C4C5272-3277-40E7-B644-B3704AFC54D1}"/>
              </a:ext>
            </a:extLst>
          </p:cNvPr>
          <p:cNvCxnSpPr>
            <a:cxnSpLocks/>
          </p:cNvCxnSpPr>
          <p:nvPr/>
        </p:nvCxnSpPr>
        <p:spPr>
          <a:xfrm>
            <a:off x="9190432" y="550832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EBB6663-23DC-41D6-B71F-38AB830F0E9E}"/>
              </a:ext>
            </a:extLst>
          </p:cNvPr>
          <p:cNvGrpSpPr/>
          <p:nvPr/>
        </p:nvGrpSpPr>
        <p:grpSpPr>
          <a:xfrm>
            <a:off x="1910102" y="5145191"/>
            <a:ext cx="915316" cy="949983"/>
            <a:chOff x="1849142" y="5145191"/>
            <a:chExt cx="915316" cy="949983"/>
          </a:xfrm>
        </p:grpSpPr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5FA32CD7-19AD-4F44-ADB7-B66D1B05AA58}"/>
                </a:ext>
              </a:extLst>
            </p:cNvPr>
            <p:cNvGrpSpPr/>
            <p:nvPr/>
          </p:nvGrpSpPr>
          <p:grpSpPr>
            <a:xfrm>
              <a:off x="1849142" y="5145191"/>
              <a:ext cx="534963" cy="949983"/>
              <a:chOff x="8296132" y="3278383"/>
              <a:chExt cx="520006" cy="949983"/>
            </a:xfrm>
          </p:grpSpPr>
          <p:grpSp>
            <p:nvGrpSpPr>
              <p:cNvPr id="200" name="グループ化 199">
                <a:extLst>
                  <a:ext uri="{FF2B5EF4-FFF2-40B4-BE49-F238E27FC236}">
                    <a16:creationId xmlns:a16="http://schemas.microsoft.com/office/drawing/2014/main" id="{008EAA75-80E5-40FD-BB34-2E71A3461956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02" name="テキスト ボックス 201">
                  <a:extLst>
                    <a:ext uri="{FF2B5EF4-FFF2-40B4-BE49-F238E27FC236}">
                      <a16:creationId xmlns:a16="http://schemas.microsoft.com/office/drawing/2014/main" id="{7786481E-6F04-4834-BC5D-819F4BE2C345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03" name="テキスト ボックス 202">
                  <a:extLst>
                    <a:ext uri="{FF2B5EF4-FFF2-40B4-BE49-F238E27FC236}">
                      <a16:creationId xmlns:a16="http://schemas.microsoft.com/office/drawing/2014/main" id="{2BC8C531-8F37-471A-A4EC-75A3215C4510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57DFB18E-BBA2-40CB-BC4D-238A2D60AC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CC77AD34-6CEA-4A20-831C-D8E60B94FED9}"/>
                </a:ext>
              </a:extLst>
            </p:cNvPr>
            <p:cNvSpPr txBox="1"/>
            <p:nvPr/>
          </p:nvSpPr>
          <p:spPr>
            <a:xfrm>
              <a:off x="2245012" y="5274179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F3613D16-E1E4-4A16-884F-BF844C42A094}"/>
              </a:ext>
            </a:extLst>
          </p:cNvPr>
          <p:cNvGrpSpPr/>
          <p:nvPr/>
        </p:nvGrpSpPr>
        <p:grpSpPr>
          <a:xfrm>
            <a:off x="429728" y="1196626"/>
            <a:ext cx="1419802" cy="2167248"/>
            <a:chOff x="8745759" y="623583"/>
            <a:chExt cx="2835935" cy="2167248"/>
          </a:xfrm>
        </p:grpSpPr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0097609C-FA53-4D97-A674-E306598807E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08BFB709-11F2-4087-9B52-B7A8BF75C872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AFFAD9D-3D4D-4D53-952A-4FA1FE7B3111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C2F5604B-976E-4067-B046-FDA5F510A24E}"/>
              </a:ext>
            </a:extLst>
          </p:cNvPr>
          <p:cNvGrpSpPr/>
          <p:nvPr/>
        </p:nvGrpSpPr>
        <p:grpSpPr>
          <a:xfrm>
            <a:off x="3350604" y="1196626"/>
            <a:ext cx="1419802" cy="2167248"/>
            <a:chOff x="8745759" y="623583"/>
            <a:chExt cx="2835935" cy="2167248"/>
          </a:xfrm>
        </p:grpSpPr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CCE3D159-17E2-4FE9-A9CB-2824EC75797C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B5CB8802-BD43-491F-967B-53001E873FFD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B8C47F9C-7DAD-4444-B963-88B37B7875F8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C728E1D3-A80F-4F31-8AED-A566B3EA6B26}"/>
              </a:ext>
            </a:extLst>
          </p:cNvPr>
          <p:cNvGrpSpPr/>
          <p:nvPr/>
        </p:nvGrpSpPr>
        <p:grpSpPr>
          <a:xfrm>
            <a:off x="6271480" y="1196626"/>
            <a:ext cx="1419802" cy="2167248"/>
            <a:chOff x="8745759" y="623583"/>
            <a:chExt cx="2835935" cy="2167248"/>
          </a:xfrm>
        </p:grpSpPr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5E250B04-D7C7-4003-A6A4-03E301D4C3DA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77877CB8-2CE1-44D1-9D5A-B13234C8FF5A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CC37AD17-F643-4443-B320-7A7F26CA527E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90E90342-EFB8-4D19-96D0-BA4119C21B60}"/>
              </a:ext>
            </a:extLst>
          </p:cNvPr>
          <p:cNvGrpSpPr/>
          <p:nvPr/>
        </p:nvGrpSpPr>
        <p:grpSpPr>
          <a:xfrm>
            <a:off x="9194588" y="1191185"/>
            <a:ext cx="1419802" cy="2167248"/>
            <a:chOff x="8745759" y="623583"/>
            <a:chExt cx="2835935" cy="2167248"/>
          </a:xfrm>
        </p:grpSpPr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EF65000C-A4B8-44C3-B45C-5923931B2D7E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55EE30FC-E010-48A5-979C-9821A6E691AC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C9C2B6C6-66AC-4F9B-8F68-ADAE1FF98386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1719BF7B-74DF-497F-A92C-974935C8734C}"/>
              </a:ext>
            </a:extLst>
          </p:cNvPr>
          <p:cNvCxnSpPr>
            <a:cxnSpLocks/>
          </p:cNvCxnSpPr>
          <p:nvPr/>
        </p:nvCxnSpPr>
        <p:spPr>
          <a:xfrm>
            <a:off x="429341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9410E04D-7DE2-4941-A8C8-B37478CC4ACE}"/>
              </a:ext>
            </a:extLst>
          </p:cNvPr>
          <p:cNvGrpSpPr/>
          <p:nvPr/>
        </p:nvGrpSpPr>
        <p:grpSpPr>
          <a:xfrm>
            <a:off x="426050" y="4220523"/>
            <a:ext cx="1419802" cy="2167248"/>
            <a:chOff x="8745759" y="623583"/>
            <a:chExt cx="2835935" cy="2167248"/>
          </a:xfrm>
        </p:grpSpPr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D491FD93-EC04-4C1D-A45E-239C27E50A42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A095AB1B-C708-4E1A-A632-DBF525468178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8D4A0EB7-C95F-452E-B1EF-161B93456B06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8935383A-B180-4F0D-8FC5-5167221F28C9}"/>
              </a:ext>
            </a:extLst>
          </p:cNvPr>
          <p:cNvGrpSpPr/>
          <p:nvPr/>
        </p:nvGrpSpPr>
        <p:grpSpPr>
          <a:xfrm>
            <a:off x="3346926" y="4220523"/>
            <a:ext cx="1419802" cy="2167248"/>
            <a:chOff x="8745759" y="623583"/>
            <a:chExt cx="2835935" cy="2167248"/>
          </a:xfrm>
        </p:grpSpPr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93A8A55C-A71C-4B3B-8F7E-7FD847CBDDCA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F9EE8CAA-CB01-4E95-B1D7-9A85DDC647A5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BE541201-6AF0-4C90-A9EE-7ECEB9EEFE98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A459D1C8-104B-46D1-909C-6EB0797F5D93}"/>
              </a:ext>
            </a:extLst>
          </p:cNvPr>
          <p:cNvGrpSpPr/>
          <p:nvPr/>
        </p:nvGrpSpPr>
        <p:grpSpPr>
          <a:xfrm>
            <a:off x="6267802" y="4220523"/>
            <a:ext cx="1419802" cy="2167248"/>
            <a:chOff x="8745759" y="623583"/>
            <a:chExt cx="2835935" cy="2167248"/>
          </a:xfrm>
        </p:grpSpPr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39F70C8B-721A-4823-82E8-38861A4B6CD0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D1EF8ADF-4101-4541-9D39-60821319A19E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7F10E2F3-654F-4C76-830A-536CCAE60874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D37921DE-24D4-4045-8474-93A06DAB1DE3}"/>
              </a:ext>
            </a:extLst>
          </p:cNvPr>
          <p:cNvGrpSpPr/>
          <p:nvPr/>
        </p:nvGrpSpPr>
        <p:grpSpPr>
          <a:xfrm>
            <a:off x="9190910" y="4215082"/>
            <a:ext cx="1419802" cy="2167248"/>
            <a:chOff x="8745759" y="623583"/>
            <a:chExt cx="2835935" cy="2167248"/>
          </a:xfrm>
        </p:grpSpPr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3B0D51FB-5328-4404-9771-DA2A9EE5822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0FDBE3A7-3DA7-42AB-BB1C-95EDB08C001C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8E475015-864C-49C6-AC3A-4216B529276F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D5BC9F0C-E21E-4EA5-8AB2-82C5F4CC3388}"/>
              </a:ext>
            </a:extLst>
          </p:cNvPr>
          <p:cNvCxnSpPr>
            <a:cxnSpLocks/>
          </p:cNvCxnSpPr>
          <p:nvPr/>
        </p:nvCxnSpPr>
        <p:spPr>
          <a:xfrm>
            <a:off x="426050" y="4240205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D75F88AE-5275-4791-8054-877877A385A2}"/>
              </a:ext>
            </a:extLst>
          </p:cNvPr>
          <p:cNvSpPr txBox="1"/>
          <p:nvPr/>
        </p:nvSpPr>
        <p:spPr>
          <a:xfrm>
            <a:off x="4878214" y="5444386"/>
            <a:ext cx="1114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1L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1613126F-6F7D-4C81-890B-217567219138}"/>
              </a:ext>
            </a:extLst>
          </p:cNvPr>
          <p:cNvSpPr txBox="1"/>
          <p:nvPr/>
        </p:nvSpPr>
        <p:spPr>
          <a:xfrm>
            <a:off x="1573368" y="-36655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6AD1D2F-A3C8-4F96-879D-9B6EBBD1E26E}"/>
              </a:ext>
            </a:extLst>
          </p:cNvPr>
          <p:cNvSpPr/>
          <p:nvPr/>
        </p:nvSpPr>
        <p:spPr>
          <a:xfrm>
            <a:off x="1924162" y="2594806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四角形: 角を丸くする 186">
            <a:extLst>
              <a:ext uri="{FF2B5EF4-FFF2-40B4-BE49-F238E27FC236}">
                <a16:creationId xmlns:a16="http://schemas.microsoft.com/office/drawing/2014/main" id="{4338527E-ACF9-439D-9B01-29EF61B4C5A6}"/>
              </a:ext>
            </a:extLst>
          </p:cNvPr>
          <p:cNvSpPr/>
          <p:nvPr/>
        </p:nvSpPr>
        <p:spPr>
          <a:xfrm>
            <a:off x="1934844" y="5204822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EE6C6F07-A296-4095-8E96-EDFAA47C3541}"/>
              </a:ext>
            </a:extLst>
          </p:cNvPr>
          <p:cNvSpPr/>
          <p:nvPr/>
        </p:nvSpPr>
        <p:spPr>
          <a:xfrm>
            <a:off x="4871053" y="2430533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四角形: 角を丸くする 188">
            <a:extLst>
              <a:ext uri="{FF2B5EF4-FFF2-40B4-BE49-F238E27FC236}">
                <a16:creationId xmlns:a16="http://schemas.microsoft.com/office/drawing/2014/main" id="{46D4EAA2-D9B4-41E4-BB2E-B568F4B8D093}"/>
              </a:ext>
            </a:extLst>
          </p:cNvPr>
          <p:cNvSpPr/>
          <p:nvPr/>
        </p:nvSpPr>
        <p:spPr>
          <a:xfrm>
            <a:off x="4881735" y="4809611"/>
            <a:ext cx="855389" cy="133000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四角形: 角を丸くする 189">
            <a:extLst>
              <a:ext uri="{FF2B5EF4-FFF2-40B4-BE49-F238E27FC236}">
                <a16:creationId xmlns:a16="http://schemas.microsoft.com/office/drawing/2014/main" id="{D71D445C-9393-4D5F-BCCE-C3BF5BF4FBE3}"/>
              </a:ext>
            </a:extLst>
          </p:cNvPr>
          <p:cNvSpPr/>
          <p:nvPr/>
        </p:nvSpPr>
        <p:spPr>
          <a:xfrm>
            <a:off x="7785345" y="2594806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四角形: 角を丸くする 190">
            <a:extLst>
              <a:ext uri="{FF2B5EF4-FFF2-40B4-BE49-F238E27FC236}">
                <a16:creationId xmlns:a16="http://schemas.microsoft.com/office/drawing/2014/main" id="{EFD9DB17-21E8-4440-BF1F-DE2DE83D9E45}"/>
              </a:ext>
            </a:extLst>
          </p:cNvPr>
          <p:cNvSpPr/>
          <p:nvPr/>
        </p:nvSpPr>
        <p:spPr>
          <a:xfrm>
            <a:off x="7775808" y="4782035"/>
            <a:ext cx="855389" cy="147951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四角形: 角を丸くする 191">
            <a:extLst>
              <a:ext uri="{FF2B5EF4-FFF2-40B4-BE49-F238E27FC236}">
                <a16:creationId xmlns:a16="http://schemas.microsoft.com/office/drawing/2014/main" id="{BA301E32-77C0-4677-A2C2-F81206E34A7D}"/>
              </a:ext>
            </a:extLst>
          </p:cNvPr>
          <p:cNvSpPr/>
          <p:nvPr/>
        </p:nvSpPr>
        <p:spPr>
          <a:xfrm>
            <a:off x="10712073" y="2644092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四角形: 角を丸くする 192">
            <a:extLst>
              <a:ext uri="{FF2B5EF4-FFF2-40B4-BE49-F238E27FC236}">
                <a16:creationId xmlns:a16="http://schemas.microsoft.com/office/drawing/2014/main" id="{7838D731-3564-4915-9552-0285930555B5}"/>
              </a:ext>
            </a:extLst>
          </p:cNvPr>
          <p:cNvSpPr/>
          <p:nvPr/>
        </p:nvSpPr>
        <p:spPr>
          <a:xfrm>
            <a:off x="10693835" y="5463335"/>
            <a:ext cx="855389" cy="84557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6883A44B-141A-46FD-9A0B-AA1D3AE748B7}"/>
              </a:ext>
            </a:extLst>
          </p:cNvPr>
          <p:cNvGrpSpPr/>
          <p:nvPr/>
        </p:nvGrpSpPr>
        <p:grpSpPr>
          <a:xfrm>
            <a:off x="3693087" y="5252940"/>
            <a:ext cx="840296" cy="949742"/>
            <a:chOff x="10362734" y="3255067"/>
            <a:chExt cx="816802" cy="949742"/>
          </a:xfrm>
        </p:grpSpPr>
        <p:grpSp>
          <p:nvGrpSpPr>
            <p:cNvPr id="195" name="グループ化 194">
              <a:extLst>
                <a:ext uri="{FF2B5EF4-FFF2-40B4-BE49-F238E27FC236}">
                  <a16:creationId xmlns:a16="http://schemas.microsoft.com/office/drawing/2014/main" id="{DFB6D068-A753-4241-AAAD-4E233CA0DADE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949742"/>
              <a:chOff x="8369055" y="3278383"/>
              <a:chExt cx="549858" cy="949742"/>
            </a:xfrm>
          </p:grpSpPr>
          <p:grpSp>
            <p:nvGrpSpPr>
              <p:cNvPr id="197" name="グループ化 196">
                <a:extLst>
                  <a:ext uri="{FF2B5EF4-FFF2-40B4-BE49-F238E27FC236}">
                    <a16:creationId xmlns:a16="http://schemas.microsoft.com/office/drawing/2014/main" id="{CEBE9E78-278F-40FA-997D-F551C65BD784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949742"/>
                <a:chOff x="8391690" y="3274719"/>
                <a:chExt cx="529537" cy="949742"/>
              </a:xfrm>
            </p:grpSpPr>
            <p:sp>
              <p:nvSpPr>
                <p:cNvPr id="205" name="テキスト ボックス 204">
                  <a:extLst>
                    <a:ext uri="{FF2B5EF4-FFF2-40B4-BE49-F238E27FC236}">
                      <a16:creationId xmlns:a16="http://schemas.microsoft.com/office/drawing/2014/main" id="{5ED3BAA7-B7B4-447D-B2C4-D94C2A4EF7D4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06" name="テキスト ボックス 205">
                  <a:extLst>
                    <a:ext uri="{FF2B5EF4-FFF2-40B4-BE49-F238E27FC236}">
                      <a16:creationId xmlns:a16="http://schemas.microsoft.com/office/drawing/2014/main" id="{300DF853-F4C7-401E-BACF-6E625DC83295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04" name="直線コネクタ 203">
                <a:extLst>
                  <a:ext uri="{FF2B5EF4-FFF2-40B4-BE49-F238E27FC236}">
                    <a16:creationId xmlns:a16="http://schemas.microsoft.com/office/drawing/2014/main" id="{BB2E18B0-35C7-4303-8197-E22950A76C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948431A1-EA08-490A-A5E4-16625E75247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A27C9374-394D-4AA1-9A23-259D8BB7D965}"/>
              </a:ext>
            </a:extLst>
          </p:cNvPr>
          <p:cNvGrpSpPr/>
          <p:nvPr/>
        </p:nvGrpSpPr>
        <p:grpSpPr>
          <a:xfrm>
            <a:off x="3673842" y="4240931"/>
            <a:ext cx="840296" cy="949742"/>
            <a:chOff x="10362734" y="3255067"/>
            <a:chExt cx="816802" cy="949742"/>
          </a:xfrm>
        </p:grpSpPr>
        <p:grpSp>
          <p:nvGrpSpPr>
            <p:cNvPr id="208" name="グループ化 207">
              <a:extLst>
                <a:ext uri="{FF2B5EF4-FFF2-40B4-BE49-F238E27FC236}">
                  <a16:creationId xmlns:a16="http://schemas.microsoft.com/office/drawing/2014/main" id="{C1838DC6-F8DC-40FE-8220-C58FD20F0C15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949742"/>
              <a:chOff x="8369055" y="3278383"/>
              <a:chExt cx="549858" cy="949742"/>
            </a:xfrm>
          </p:grpSpPr>
          <p:grpSp>
            <p:nvGrpSpPr>
              <p:cNvPr id="210" name="グループ化 209">
                <a:extLst>
                  <a:ext uri="{FF2B5EF4-FFF2-40B4-BE49-F238E27FC236}">
                    <a16:creationId xmlns:a16="http://schemas.microsoft.com/office/drawing/2014/main" id="{F4F034EE-DE23-4B5A-88EE-5C0C18C8B5A9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949742"/>
                <a:chOff x="8391690" y="3274719"/>
                <a:chExt cx="529537" cy="949742"/>
              </a:xfrm>
            </p:grpSpPr>
            <p:sp>
              <p:nvSpPr>
                <p:cNvPr id="212" name="テキスト ボックス 211">
                  <a:extLst>
                    <a:ext uri="{FF2B5EF4-FFF2-40B4-BE49-F238E27FC236}">
                      <a16:creationId xmlns:a16="http://schemas.microsoft.com/office/drawing/2014/main" id="{94CE1A09-237D-46F5-8F9E-E695E2D02F0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13" name="テキスト ボックス 212">
                  <a:extLst>
                    <a:ext uri="{FF2B5EF4-FFF2-40B4-BE49-F238E27FC236}">
                      <a16:creationId xmlns:a16="http://schemas.microsoft.com/office/drawing/2014/main" id="{63233C7F-26B6-4BFC-977D-1DCB59E13999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11" name="直線コネクタ 210">
                <a:extLst>
                  <a:ext uri="{FF2B5EF4-FFF2-40B4-BE49-F238E27FC236}">
                    <a16:creationId xmlns:a16="http://schemas.microsoft.com/office/drawing/2014/main" id="{CBA69554-2389-4C60-86F9-0D053515C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DB30DBCC-39D6-479B-9CB4-3BB97BE01FA6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D3556A59-C121-4AAD-B233-73B08D04A065}"/>
              </a:ext>
            </a:extLst>
          </p:cNvPr>
          <p:cNvGrpSpPr/>
          <p:nvPr/>
        </p:nvGrpSpPr>
        <p:grpSpPr>
          <a:xfrm>
            <a:off x="728527" y="5547791"/>
            <a:ext cx="915316" cy="949983"/>
            <a:chOff x="10289811" y="3255067"/>
            <a:chExt cx="889725" cy="949983"/>
          </a:xfrm>
        </p:grpSpPr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41CEC752-A5F2-4226-8311-010AA38E6233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17" name="グループ化 216">
                <a:extLst>
                  <a:ext uri="{FF2B5EF4-FFF2-40B4-BE49-F238E27FC236}">
                    <a16:creationId xmlns:a16="http://schemas.microsoft.com/office/drawing/2014/main" id="{298EF32F-13F5-4ADF-B594-B51DC6F1AAA2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19" name="テキスト ボックス 218">
                  <a:extLst>
                    <a:ext uri="{FF2B5EF4-FFF2-40B4-BE49-F238E27FC236}">
                      <a16:creationId xmlns:a16="http://schemas.microsoft.com/office/drawing/2014/main" id="{2E1B201E-1EAB-40CF-8AC4-27E538D26326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20" name="テキスト ボックス 219">
                  <a:extLst>
                    <a:ext uri="{FF2B5EF4-FFF2-40B4-BE49-F238E27FC236}">
                      <a16:creationId xmlns:a16="http://schemas.microsoft.com/office/drawing/2014/main" id="{121875B1-3169-40D7-818D-6AD053209F93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B1B24A28-591B-4468-959C-F612274EC7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3011C6C4-6803-43B5-B9D9-07E34CD65979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0ECC403B-1B51-4621-9C42-CB0F91621E2A}"/>
              </a:ext>
            </a:extLst>
          </p:cNvPr>
          <p:cNvGrpSpPr/>
          <p:nvPr/>
        </p:nvGrpSpPr>
        <p:grpSpPr>
          <a:xfrm>
            <a:off x="708020" y="4776907"/>
            <a:ext cx="915316" cy="949983"/>
            <a:chOff x="10289811" y="3255067"/>
            <a:chExt cx="889725" cy="949983"/>
          </a:xfrm>
        </p:grpSpPr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F1514C48-67D2-459A-BAEA-62597252049B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24" name="グループ化 223">
                <a:extLst>
                  <a:ext uri="{FF2B5EF4-FFF2-40B4-BE49-F238E27FC236}">
                    <a16:creationId xmlns:a16="http://schemas.microsoft.com/office/drawing/2014/main" id="{8FE2E667-68EB-47A0-9DEA-831F03AEDF2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26" name="テキスト ボックス 225">
                  <a:extLst>
                    <a:ext uri="{FF2B5EF4-FFF2-40B4-BE49-F238E27FC236}">
                      <a16:creationId xmlns:a16="http://schemas.microsoft.com/office/drawing/2014/main" id="{EE386486-7F0C-4F12-AC71-1207B35086C4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27" name="テキスト ボックス 226">
                  <a:extLst>
                    <a:ext uri="{FF2B5EF4-FFF2-40B4-BE49-F238E27FC236}">
                      <a16:creationId xmlns:a16="http://schemas.microsoft.com/office/drawing/2014/main" id="{61BAC8B4-ED7D-43FB-B4A0-12FF198C7818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25" name="直線コネクタ 224">
                <a:extLst>
                  <a:ext uri="{FF2B5EF4-FFF2-40B4-BE49-F238E27FC236}">
                    <a16:creationId xmlns:a16="http://schemas.microsoft.com/office/drawing/2014/main" id="{BC7A06E0-FC07-45CC-ABAE-30A244837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A282471A-41F0-41F9-BCD2-F8128C150143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28" name="グループ化 227">
            <a:extLst>
              <a:ext uri="{FF2B5EF4-FFF2-40B4-BE49-F238E27FC236}">
                <a16:creationId xmlns:a16="http://schemas.microsoft.com/office/drawing/2014/main" id="{8396368C-B386-4320-8EAB-5DCFA7F617A3}"/>
              </a:ext>
            </a:extLst>
          </p:cNvPr>
          <p:cNvGrpSpPr/>
          <p:nvPr/>
        </p:nvGrpSpPr>
        <p:grpSpPr>
          <a:xfrm>
            <a:off x="6686012" y="5598029"/>
            <a:ext cx="840296" cy="888187"/>
            <a:chOff x="10362734" y="3255067"/>
            <a:chExt cx="816802" cy="888187"/>
          </a:xfrm>
        </p:grpSpPr>
        <p:grpSp>
          <p:nvGrpSpPr>
            <p:cNvPr id="229" name="グループ化 228">
              <a:extLst>
                <a:ext uri="{FF2B5EF4-FFF2-40B4-BE49-F238E27FC236}">
                  <a16:creationId xmlns:a16="http://schemas.microsoft.com/office/drawing/2014/main" id="{CE2C2425-C367-4304-828E-4DCFFE1006B7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31" name="グループ化 230">
                <a:extLst>
                  <a:ext uri="{FF2B5EF4-FFF2-40B4-BE49-F238E27FC236}">
                    <a16:creationId xmlns:a16="http://schemas.microsoft.com/office/drawing/2014/main" id="{6258A3CB-6306-40DE-A186-A1624595B1C2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33" name="テキスト ボックス 232">
                  <a:extLst>
                    <a:ext uri="{FF2B5EF4-FFF2-40B4-BE49-F238E27FC236}">
                      <a16:creationId xmlns:a16="http://schemas.microsoft.com/office/drawing/2014/main" id="{10B5EE07-1806-49AB-9E14-E75010C74973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34" name="テキスト ボックス 233">
                  <a:extLst>
                    <a:ext uri="{FF2B5EF4-FFF2-40B4-BE49-F238E27FC236}">
                      <a16:creationId xmlns:a16="http://schemas.microsoft.com/office/drawing/2014/main" id="{4619AC06-62C1-427F-AE39-D51E48EA0DA8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32" name="直線コネクタ 231">
                <a:extLst>
                  <a:ext uri="{FF2B5EF4-FFF2-40B4-BE49-F238E27FC236}">
                    <a16:creationId xmlns:a16="http://schemas.microsoft.com/office/drawing/2014/main" id="{EF5A1C56-7336-467E-91B8-E9F7C098A3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0" name="テキスト ボックス 229">
              <a:extLst>
                <a:ext uri="{FF2B5EF4-FFF2-40B4-BE49-F238E27FC236}">
                  <a16:creationId xmlns:a16="http://schemas.microsoft.com/office/drawing/2014/main" id="{95EC4EE9-F48A-42A5-8A9E-D1F458E34DB9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583ACDFA-B25F-42FA-8F08-B22698069267}"/>
              </a:ext>
            </a:extLst>
          </p:cNvPr>
          <p:cNvGrpSpPr/>
          <p:nvPr/>
        </p:nvGrpSpPr>
        <p:grpSpPr>
          <a:xfrm>
            <a:off x="6664664" y="5010315"/>
            <a:ext cx="840296" cy="888187"/>
            <a:chOff x="10362734" y="3255067"/>
            <a:chExt cx="816802" cy="888187"/>
          </a:xfrm>
        </p:grpSpPr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F6C4307B-4ED2-4A36-B3A2-BC6D77FAB2A9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38" name="グループ化 237">
                <a:extLst>
                  <a:ext uri="{FF2B5EF4-FFF2-40B4-BE49-F238E27FC236}">
                    <a16:creationId xmlns:a16="http://schemas.microsoft.com/office/drawing/2014/main" id="{FE0F29C8-B1D6-459A-AE0E-A31F78CDC801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40" name="テキスト ボックス 239">
                  <a:extLst>
                    <a:ext uri="{FF2B5EF4-FFF2-40B4-BE49-F238E27FC236}">
                      <a16:creationId xmlns:a16="http://schemas.microsoft.com/office/drawing/2014/main" id="{6F166A16-B15B-4354-814F-0B2DA8CA0223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1" name="テキスト ボックス 240">
                  <a:extLst>
                    <a:ext uri="{FF2B5EF4-FFF2-40B4-BE49-F238E27FC236}">
                      <a16:creationId xmlns:a16="http://schemas.microsoft.com/office/drawing/2014/main" id="{A4AE8486-75DA-4483-836D-1DDF3A25A0A4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39" name="直線コネクタ 238">
                <a:extLst>
                  <a:ext uri="{FF2B5EF4-FFF2-40B4-BE49-F238E27FC236}">
                    <a16:creationId xmlns:a16="http://schemas.microsoft.com/office/drawing/2014/main" id="{CBE09162-9603-45F1-B4A2-6CAFE03E41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ADBFBC0E-DA34-40D4-BC97-BC367E9C5311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42" name="グループ化 241">
            <a:extLst>
              <a:ext uri="{FF2B5EF4-FFF2-40B4-BE49-F238E27FC236}">
                <a16:creationId xmlns:a16="http://schemas.microsoft.com/office/drawing/2014/main" id="{37BE6AC4-BD33-4024-A63A-7D7659272360}"/>
              </a:ext>
            </a:extLst>
          </p:cNvPr>
          <p:cNvGrpSpPr/>
          <p:nvPr/>
        </p:nvGrpSpPr>
        <p:grpSpPr>
          <a:xfrm>
            <a:off x="9592172" y="5703937"/>
            <a:ext cx="840296" cy="888187"/>
            <a:chOff x="10362734" y="3255067"/>
            <a:chExt cx="816802" cy="888187"/>
          </a:xfrm>
        </p:grpSpPr>
        <p:grpSp>
          <p:nvGrpSpPr>
            <p:cNvPr id="243" name="グループ化 242">
              <a:extLst>
                <a:ext uri="{FF2B5EF4-FFF2-40B4-BE49-F238E27FC236}">
                  <a16:creationId xmlns:a16="http://schemas.microsoft.com/office/drawing/2014/main" id="{7AB9851B-4AA8-4891-8010-8EDAA1D72EF6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45" name="グループ化 244">
                <a:extLst>
                  <a:ext uri="{FF2B5EF4-FFF2-40B4-BE49-F238E27FC236}">
                    <a16:creationId xmlns:a16="http://schemas.microsoft.com/office/drawing/2014/main" id="{12FA5A0A-7119-4331-BA64-5141EBFCD312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47" name="テキスト ボックス 246">
                  <a:extLst>
                    <a:ext uri="{FF2B5EF4-FFF2-40B4-BE49-F238E27FC236}">
                      <a16:creationId xmlns:a16="http://schemas.microsoft.com/office/drawing/2014/main" id="{B4079922-B632-4ADB-ABB4-C3C056D5CC2A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8" name="テキスト ボックス 247">
                  <a:extLst>
                    <a:ext uri="{FF2B5EF4-FFF2-40B4-BE49-F238E27FC236}">
                      <a16:creationId xmlns:a16="http://schemas.microsoft.com/office/drawing/2014/main" id="{71376AED-A51B-4DDC-8222-49D4EC0A4CD1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46" name="直線コネクタ 245">
                <a:extLst>
                  <a:ext uri="{FF2B5EF4-FFF2-40B4-BE49-F238E27FC236}">
                    <a16:creationId xmlns:a16="http://schemas.microsoft.com/office/drawing/2014/main" id="{AE29B2A0-F978-4174-A6D0-CDE60CDF6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4" name="テキスト ボックス 243">
              <a:extLst>
                <a:ext uri="{FF2B5EF4-FFF2-40B4-BE49-F238E27FC236}">
                  <a16:creationId xmlns:a16="http://schemas.microsoft.com/office/drawing/2014/main" id="{3995AC07-A1B0-4FC0-84BF-33F69DC6E4BA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36713489-C48F-490A-A7CC-E3E92343E52D}"/>
              </a:ext>
            </a:extLst>
          </p:cNvPr>
          <p:cNvGrpSpPr/>
          <p:nvPr/>
        </p:nvGrpSpPr>
        <p:grpSpPr>
          <a:xfrm>
            <a:off x="9631967" y="5175502"/>
            <a:ext cx="840296" cy="888187"/>
            <a:chOff x="10362734" y="3255067"/>
            <a:chExt cx="816802" cy="888187"/>
          </a:xfrm>
        </p:grpSpPr>
        <p:grpSp>
          <p:nvGrpSpPr>
            <p:cNvPr id="250" name="グループ化 249">
              <a:extLst>
                <a:ext uri="{FF2B5EF4-FFF2-40B4-BE49-F238E27FC236}">
                  <a16:creationId xmlns:a16="http://schemas.microsoft.com/office/drawing/2014/main" id="{1155C055-842C-4B2C-A895-0CB686FA31D4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52" name="グループ化 251">
                <a:extLst>
                  <a:ext uri="{FF2B5EF4-FFF2-40B4-BE49-F238E27FC236}">
                    <a16:creationId xmlns:a16="http://schemas.microsoft.com/office/drawing/2014/main" id="{06451B92-20D7-440E-A188-42F8C3FDBF81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54" name="テキスト ボックス 253">
                  <a:extLst>
                    <a:ext uri="{FF2B5EF4-FFF2-40B4-BE49-F238E27FC236}">
                      <a16:creationId xmlns:a16="http://schemas.microsoft.com/office/drawing/2014/main" id="{AD56293F-65FD-453A-942C-76977645AFEE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55" name="テキスト ボックス 254">
                  <a:extLst>
                    <a:ext uri="{FF2B5EF4-FFF2-40B4-BE49-F238E27FC236}">
                      <a16:creationId xmlns:a16="http://schemas.microsoft.com/office/drawing/2014/main" id="{C2BC50F9-C7A4-4F73-9585-5E3F5EACA4CC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53" name="直線コネクタ 252">
                <a:extLst>
                  <a:ext uri="{FF2B5EF4-FFF2-40B4-BE49-F238E27FC236}">
                    <a16:creationId xmlns:a16="http://schemas.microsoft.com/office/drawing/2014/main" id="{A1B37136-6C3A-45F2-BBF8-3D8128AEEB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1" name="テキスト ボックス 250">
              <a:extLst>
                <a:ext uri="{FF2B5EF4-FFF2-40B4-BE49-F238E27FC236}">
                  <a16:creationId xmlns:a16="http://schemas.microsoft.com/office/drawing/2014/main" id="{B5D9A559-A36D-42BD-A4D7-DEB08CFCA19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1342340E-6A40-4234-BDA6-B0A43A2A5156}"/>
              </a:ext>
            </a:extLst>
          </p:cNvPr>
          <p:cNvSpPr txBox="1"/>
          <p:nvPr/>
        </p:nvSpPr>
        <p:spPr>
          <a:xfrm>
            <a:off x="7697712" y="5521794"/>
            <a:ext cx="1114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57" name="グループ化 256">
            <a:extLst>
              <a:ext uri="{FF2B5EF4-FFF2-40B4-BE49-F238E27FC236}">
                <a16:creationId xmlns:a16="http://schemas.microsoft.com/office/drawing/2014/main" id="{5C629294-B350-4936-B8B8-2B54F2DE3DD7}"/>
              </a:ext>
            </a:extLst>
          </p:cNvPr>
          <p:cNvGrpSpPr/>
          <p:nvPr/>
        </p:nvGrpSpPr>
        <p:grpSpPr>
          <a:xfrm>
            <a:off x="8095537" y="5357972"/>
            <a:ext cx="840296" cy="850863"/>
            <a:chOff x="7634303" y="5314892"/>
            <a:chExt cx="840296" cy="850863"/>
          </a:xfrm>
        </p:grpSpPr>
        <p:grpSp>
          <p:nvGrpSpPr>
            <p:cNvPr id="258" name="グループ化 257">
              <a:extLst>
                <a:ext uri="{FF2B5EF4-FFF2-40B4-BE49-F238E27FC236}">
                  <a16:creationId xmlns:a16="http://schemas.microsoft.com/office/drawing/2014/main" id="{F3FFEC24-5EA2-499D-8989-16B2092FA2F0}"/>
                </a:ext>
              </a:extLst>
            </p:cNvPr>
            <p:cNvGrpSpPr/>
            <p:nvPr/>
          </p:nvGrpSpPr>
          <p:grpSpPr>
            <a:xfrm>
              <a:off x="7634303" y="5314892"/>
              <a:ext cx="565674" cy="850863"/>
              <a:chOff x="8369055" y="3315707"/>
              <a:chExt cx="549858" cy="850863"/>
            </a:xfrm>
          </p:grpSpPr>
          <p:grpSp>
            <p:nvGrpSpPr>
              <p:cNvPr id="260" name="グループ化 259">
                <a:extLst>
                  <a:ext uri="{FF2B5EF4-FFF2-40B4-BE49-F238E27FC236}">
                    <a16:creationId xmlns:a16="http://schemas.microsoft.com/office/drawing/2014/main" id="{0D564462-9A50-4986-8D6C-271795520FE7}"/>
                  </a:ext>
                </a:extLst>
              </p:cNvPr>
              <p:cNvGrpSpPr/>
              <p:nvPr/>
            </p:nvGrpSpPr>
            <p:grpSpPr>
              <a:xfrm>
                <a:off x="8413990" y="3315707"/>
                <a:ext cx="504923" cy="850863"/>
                <a:chOff x="8416304" y="3312043"/>
                <a:chExt cx="504923" cy="850863"/>
              </a:xfrm>
            </p:grpSpPr>
            <p:sp>
              <p:nvSpPr>
                <p:cNvPr id="262" name="テキスト ボックス 261">
                  <a:extLst>
                    <a:ext uri="{FF2B5EF4-FFF2-40B4-BE49-F238E27FC236}">
                      <a16:creationId xmlns:a16="http://schemas.microsoft.com/office/drawing/2014/main" id="{CB0CF716-CAD9-49D6-BDFE-22C7529FED3E}"/>
                    </a:ext>
                  </a:extLst>
                </p:cNvPr>
                <p:cNvSpPr txBox="1"/>
                <p:nvPr/>
              </p:nvSpPr>
              <p:spPr>
                <a:xfrm>
                  <a:off x="8427970" y="3312043"/>
                  <a:ext cx="42676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3" name="テキスト ボックス 262">
                  <a:extLst>
                    <a:ext uri="{FF2B5EF4-FFF2-40B4-BE49-F238E27FC236}">
                      <a16:creationId xmlns:a16="http://schemas.microsoft.com/office/drawing/2014/main" id="{DD4567D1-B6B4-4C64-A27E-1FE0B79A9645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1" name="直線コネクタ 260">
                <a:extLst>
                  <a:ext uri="{FF2B5EF4-FFF2-40B4-BE49-F238E27FC236}">
                    <a16:creationId xmlns:a16="http://schemas.microsoft.com/office/drawing/2014/main" id="{80B69F1E-13DB-40EA-BBBD-8B0F773871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9" name="テキスト ボックス 258">
              <a:extLst>
                <a:ext uri="{FF2B5EF4-FFF2-40B4-BE49-F238E27FC236}">
                  <a16:creationId xmlns:a16="http://schemas.microsoft.com/office/drawing/2014/main" id="{BA5BCFE3-12D6-42A6-925A-9EEBAEFD55C9}"/>
                </a:ext>
              </a:extLst>
            </p:cNvPr>
            <p:cNvSpPr txBox="1"/>
            <p:nvPr/>
          </p:nvSpPr>
          <p:spPr>
            <a:xfrm>
              <a:off x="7955153" y="5406556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64" name="グループ化 263">
            <a:extLst>
              <a:ext uri="{FF2B5EF4-FFF2-40B4-BE49-F238E27FC236}">
                <a16:creationId xmlns:a16="http://schemas.microsoft.com/office/drawing/2014/main" id="{B938AF6D-1D75-49AE-847B-36C59942BAFC}"/>
              </a:ext>
            </a:extLst>
          </p:cNvPr>
          <p:cNvGrpSpPr/>
          <p:nvPr/>
        </p:nvGrpSpPr>
        <p:grpSpPr>
          <a:xfrm>
            <a:off x="818346" y="2521399"/>
            <a:ext cx="915316" cy="949983"/>
            <a:chOff x="10289811" y="3255067"/>
            <a:chExt cx="889725" cy="949983"/>
          </a:xfrm>
        </p:grpSpPr>
        <p:grpSp>
          <p:nvGrpSpPr>
            <p:cNvPr id="265" name="グループ化 264">
              <a:extLst>
                <a:ext uri="{FF2B5EF4-FFF2-40B4-BE49-F238E27FC236}">
                  <a16:creationId xmlns:a16="http://schemas.microsoft.com/office/drawing/2014/main" id="{067B681F-ECA5-4E34-8433-04455A30686C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7" name="グループ化 266">
                <a:extLst>
                  <a:ext uri="{FF2B5EF4-FFF2-40B4-BE49-F238E27FC236}">
                    <a16:creationId xmlns:a16="http://schemas.microsoft.com/office/drawing/2014/main" id="{1D14B872-3032-45F9-B5F0-4C64B1BA134C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9" name="テキスト ボックス 268">
                  <a:extLst>
                    <a:ext uri="{FF2B5EF4-FFF2-40B4-BE49-F238E27FC236}">
                      <a16:creationId xmlns:a16="http://schemas.microsoft.com/office/drawing/2014/main" id="{CB55521F-5363-46C7-9F33-11BBD0D01922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70" name="テキスト ボックス 269">
                  <a:extLst>
                    <a:ext uri="{FF2B5EF4-FFF2-40B4-BE49-F238E27FC236}">
                      <a16:creationId xmlns:a16="http://schemas.microsoft.com/office/drawing/2014/main" id="{CC8A5239-ACEE-47C1-B2B3-EE9E31E05AC8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8" name="直線コネクタ 267">
                <a:extLst>
                  <a:ext uri="{FF2B5EF4-FFF2-40B4-BE49-F238E27FC236}">
                    <a16:creationId xmlns:a16="http://schemas.microsoft.com/office/drawing/2014/main" id="{F73F61CA-35F6-41B5-A5E5-E9A4D40BE4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6" name="テキスト ボックス 265">
              <a:extLst>
                <a:ext uri="{FF2B5EF4-FFF2-40B4-BE49-F238E27FC236}">
                  <a16:creationId xmlns:a16="http://schemas.microsoft.com/office/drawing/2014/main" id="{E7FB1874-5577-463F-91C1-2E8FBD0201C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71" name="グループ化 270">
            <a:extLst>
              <a:ext uri="{FF2B5EF4-FFF2-40B4-BE49-F238E27FC236}">
                <a16:creationId xmlns:a16="http://schemas.microsoft.com/office/drawing/2014/main" id="{5DCCA180-A31C-4738-A646-B9759956CFB9}"/>
              </a:ext>
            </a:extLst>
          </p:cNvPr>
          <p:cNvGrpSpPr/>
          <p:nvPr/>
        </p:nvGrpSpPr>
        <p:grpSpPr>
          <a:xfrm>
            <a:off x="3753482" y="2351704"/>
            <a:ext cx="840296" cy="949742"/>
            <a:chOff x="10362734" y="3255067"/>
            <a:chExt cx="816802" cy="949742"/>
          </a:xfrm>
        </p:grpSpPr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FCBBF645-8547-4B3E-863D-8CA7C9FBF229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949742"/>
              <a:chOff x="8369055" y="3278383"/>
              <a:chExt cx="549858" cy="949742"/>
            </a:xfrm>
          </p:grpSpPr>
          <p:grpSp>
            <p:nvGrpSpPr>
              <p:cNvPr id="274" name="グループ化 273">
                <a:extLst>
                  <a:ext uri="{FF2B5EF4-FFF2-40B4-BE49-F238E27FC236}">
                    <a16:creationId xmlns:a16="http://schemas.microsoft.com/office/drawing/2014/main" id="{4B8A58CA-D33F-4F54-9A73-268C7DBE753B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949742"/>
                <a:chOff x="8391690" y="3274719"/>
                <a:chExt cx="529537" cy="949742"/>
              </a:xfrm>
            </p:grpSpPr>
            <p:sp>
              <p:nvSpPr>
                <p:cNvPr id="276" name="テキスト ボックス 275">
                  <a:extLst>
                    <a:ext uri="{FF2B5EF4-FFF2-40B4-BE49-F238E27FC236}">
                      <a16:creationId xmlns:a16="http://schemas.microsoft.com/office/drawing/2014/main" id="{27364144-432D-449E-9461-943B03958B74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77" name="テキスト ボックス 276">
                  <a:extLst>
                    <a:ext uri="{FF2B5EF4-FFF2-40B4-BE49-F238E27FC236}">
                      <a16:creationId xmlns:a16="http://schemas.microsoft.com/office/drawing/2014/main" id="{B70CA94E-896C-4D20-84C0-82F444A406D6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75" name="直線コネクタ 274">
                <a:extLst>
                  <a:ext uri="{FF2B5EF4-FFF2-40B4-BE49-F238E27FC236}">
                    <a16:creationId xmlns:a16="http://schemas.microsoft.com/office/drawing/2014/main" id="{4EB6313E-DB55-433E-8962-FDB90102A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3" name="テキスト ボックス 272">
              <a:extLst>
                <a:ext uri="{FF2B5EF4-FFF2-40B4-BE49-F238E27FC236}">
                  <a16:creationId xmlns:a16="http://schemas.microsoft.com/office/drawing/2014/main" id="{E568CF67-24DA-4BFB-8E97-4431E4785981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370DDFD7-FB5A-45EC-A855-A8B7D7BBC4A3}"/>
              </a:ext>
            </a:extLst>
          </p:cNvPr>
          <p:cNvGrpSpPr/>
          <p:nvPr/>
        </p:nvGrpSpPr>
        <p:grpSpPr>
          <a:xfrm>
            <a:off x="6672399" y="2553063"/>
            <a:ext cx="840296" cy="888187"/>
            <a:chOff x="10362734" y="3255067"/>
            <a:chExt cx="816802" cy="888187"/>
          </a:xfrm>
        </p:grpSpPr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72DD070C-5BFD-4441-B83F-A68B6DAFEA46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81" name="グループ化 280">
                <a:extLst>
                  <a:ext uri="{FF2B5EF4-FFF2-40B4-BE49-F238E27FC236}">
                    <a16:creationId xmlns:a16="http://schemas.microsoft.com/office/drawing/2014/main" id="{49210856-9194-4924-97DB-4C3D54AD53F1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83" name="テキスト ボックス 282">
                  <a:extLst>
                    <a:ext uri="{FF2B5EF4-FFF2-40B4-BE49-F238E27FC236}">
                      <a16:creationId xmlns:a16="http://schemas.microsoft.com/office/drawing/2014/main" id="{9497FEEC-FC45-4639-ABAB-CFFB142E4731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84" name="テキスト ボックス 283">
                  <a:extLst>
                    <a:ext uri="{FF2B5EF4-FFF2-40B4-BE49-F238E27FC236}">
                      <a16:creationId xmlns:a16="http://schemas.microsoft.com/office/drawing/2014/main" id="{E3390697-4F63-4738-8D77-EDD268495445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82" name="直線コネクタ 281">
                <a:extLst>
                  <a:ext uri="{FF2B5EF4-FFF2-40B4-BE49-F238E27FC236}">
                    <a16:creationId xmlns:a16="http://schemas.microsoft.com/office/drawing/2014/main" id="{79AC33D9-3DD9-459A-A93A-470B4D9D3A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0" name="テキスト ボックス 279">
              <a:extLst>
                <a:ext uri="{FF2B5EF4-FFF2-40B4-BE49-F238E27FC236}">
                  <a16:creationId xmlns:a16="http://schemas.microsoft.com/office/drawing/2014/main" id="{8C4CEFDC-63CF-4AF4-A912-E6BF96A64F73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85" name="グループ化 284">
            <a:extLst>
              <a:ext uri="{FF2B5EF4-FFF2-40B4-BE49-F238E27FC236}">
                <a16:creationId xmlns:a16="http://schemas.microsoft.com/office/drawing/2014/main" id="{5411C75E-7505-47E9-991E-AE327D26A876}"/>
              </a:ext>
            </a:extLst>
          </p:cNvPr>
          <p:cNvGrpSpPr/>
          <p:nvPr/>
        </p:nvGrpSpPr>
        <p:grpSpPr>
          <a:xfrm>
            <a:off x="9673389" y="2556421"/>
            <a:ext cx="840296" cy="888187"/>
            <a:chOff x="10362734" y="3255067"/>
            <a:chExt cx="816802" cy="888187"/>
          </a:xfrm>
        </p:grpSpPr>
        <p:grpSp>
          <p:nvGrpSpPr>
            <p:cNvPr id="286" name="グループ化 285">
              <a:extLst>
                <a:ext uri="{FF2B5EF4-FFF2-40B4-BE49-F238E27FC236}">
                  <a16:creationId xmlns:a16="http://schemas.microsoft.com/office/drawing/2014/main" id="{6BE280CB-64D4-4D70-83A0-9DE5162880F4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288" name="グループ化 287">
                <a:extLst>
                  <a:ext uri="{FF2B5EF4-FFF2-40B4-BE49-F238E27FC236}">
                    <a16:creationId xmlns:a16="http://schemas.microsoft.com/office/drawing/2014/main" id="{514FF64B-DAF8-440A-BCB6-AF8050775765}"/>
                  </a:ext>
                </a:extLst>
              </p:cNvPr>
              <p:cNvGrpSpPr/>
              <p:nvPr/>
            </p:nvGrpSpPr>
            <p:grpSpPr>
              <a:xfrm>
                <a:off x="8389376" y="3278383"/>
                <a:ext cx="529537" cy="888187"/>
                <a:chOff x="8391690" y="3274719"/>
                <a:chExt cx="529537" cy="888187"/>
              </a:xfrm>
            </p:grpSpPr>
            <p:sp>
              <p:nvSpPr>
                <p:cNvPr id="290" name="テキスト ボックス 289">
                  <a:extLst>
                    <a:ext uri="{FF2B5EF4-FFF2-40B4-BE49-F238E27FC236}">
                      <a16:creationId xmlns:a16="http://schemas.microsoft.com/office/drawing/2014/main" id="{3A124DAF-D5A4-4E7C-A8EA-B853B22F4178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91" name="テキスト ボックス 290">
                  <a:extLst>
                    <a:ext uri="{FF2B5EF4-FFF2-40B4-BE49-F238E27FC236}">
                      <a16:creationId xmlns:a16="http://schemas.microsoft.com/office/drawing/2014/main" id="{4D340C7A-D1CF-43A5-9A60-CEF1448AEFC6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89" name="直線コネクタ 288">
                <a:extLst>
                  <a:ext uri="{FF2B5EF4-FFF2-40B4-BE49-F238E27FC236}">
                    <a16:creationId xmlns:a16="http://schemas.microsoft.com/office/drawing/2014/main" id="{AF6EEBCC-B54A-41F9-BD76-ED452A6B2E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7" name="テキスト ボックス 286">
              <a:extLst>
                <a:ext uri="{FF2B5EF4-FFF2-40B4-BE49-F238E27FC236}">
                  <a16:creationId xmlns:a16="http://schemas.microsoft.com/office/drawing/2014/main" id="{4FBBA49A-1C73-4148-9A41-2E45A7BE925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3" name="矢印: 左右 2">
            <a:extLst>
              <a:ext uri="{FF2B5EF4-FFF2-40B4-BE49-F238E27FC236}">
                <a16:creationId xmlns:a16="http://schemas.microsoft.com/office/drawing/2014/main" id="{7E6DAE70-24DA-4443-A775-0063D09A8AA8}"/>
              </a:ext>
            </a:extLst>
          </p:cNvPr>
          <p:cNvSpPr/>
          <p:nvPr/>
        </p:nvSpPr>
        <p:spPr>
          <a:xfrm rot="3182147">
            <a:off x="4485845" y="4053636"/>
            <a:ext cx="221767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テキスト ボックス 291">
            <a:extLst>
              <a:ext uri="{FF2B5EF4-FFF2-40B4-BE49-F238E27FC236}">
                <a16:creationId xmlns:a16="http://schemas.microsoft.com/office/drawing/2014/main" id="{3AE648EB-DE49-4DA3-8B07-D95E660B1119}"/>
              </a:ext>
            </a:extLst>
          </p:cNvPr>
          <p:cNvSpPr txBox="1"/>
          <p:nvPr/>
        </p:nvSpPr>
        <p:spPr>
          <a:xfrm>
            <a:off x="4703406" y="3737911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等しい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55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85" grpId="0" animBg="1"/>
      <p:bldP spid="184" grpId="0" animBg="1"/>
      <p:bldP spid="147" grpId="0" animBg="1"/>
      <p:bldP spid="57" grpId="0" animBg="1"/>
      <p:bldP spid="27" grpId="0" animBg="1"/>
      <p:bldP spid="60" grpId="0"/>
      <p:bldP spid="50" grpId="0"/>
      <p:bldP spid="66" grpId="0" animBg="1"/>
      <p:bldP spid="69" grpId="0"/>
      <p:bldP spid="81" grpId="0" animBg="1"/>
      <p:bldP spid="84" grpId="0"/>
      <p:bldP spid="97" grpId="0" animBg="1"/>
      <p:bldP spid="98" grpId="0" animBg="1"/>
      <p:bldP spid="101" grpId="0"/>
      <p:bldP spid="105" grpId="0"/>
      <p:bldP spid="117" grpId="0" animBg="1"/>
      <p:bldP spid="120" grpId="0"/>
      <p:bldP spid="132" grpId="0" animBg="1"/>
      <p:bldP spid="135" grpId="0"/>
      <p:bldP spid="182" grpId="0"/>
      <p:bldP spid="183" grpId="0"/>
      <p:bldP spid="9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256" grpId="0"/>
      <p:bldP spid="3" grpId="0" animBg="1"/>
      <p:bldP spid="29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388940" y="294632"/>
            <a:ext cx="9861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ジュース</a:t>
            </a:r>
            <a:r>
              <a:rPr lang="en-US" altLang="ja-JP" sz="4800" dirty="0"/>
              <a:t>2</a:t>
            </a:r>
            <a:r>
              <a:rPr kumimoji="1" lang="ja-JP" altLang="en-US" sz="4800" dirty="0"/>
              <a:t>Ｌを兄と私と弟で</a:t>
            </a:r>
            <a:r>
              <a:rPr kumimoji="1" lang="en-US" altLang="ja-JP" sz="4800" dirty="0"/>
              <a:t>3</a:t>
            </a:r>
            <a:r>
              <a:rPr kumimoji="1" lang="ja-JP" altLang="en-US" sz="4800" dirty="0"/>
              <a:t>等分すると，</a:t>
            </a:r>
            <a:r>
              <a:rPr kumimoji="1" lang="en-US" altLang="ja-JP" sz="4800" dirty="0"/>
              <a:t>1</a:t>
            </a:r>
            <a:r>
              <a:rPr kumimoji="1" lang="ja-JP" altLang="en-US" sz="4800" dirty="0"/>
              <a:t>人分は何リットルですか。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23977F39-32FE-4D92-AED6-2A64F3500F39}"/>
              </a:ext>
            </a:extLst>
          </p:cNvPr>
          <p:cNvSpPr txBox="1"/>
          <p:nvPr/>
        </p:nvSpPr>
        <p:spPr>
          <a:xfrm>
            <a:off x="1809000" y="5738454"/>
            <a:ext cx="22270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C945E8F1-FC6A-443C-90E3-57DEEBC8209B}"/>
              </a:ext>
            </a:extLst>
          </p:cNvPr>
          <p:cNvGrpSpPr/>
          <p:nvPr/>
        </p:nvGrpSpPr>
        <p:grpSpPr>
          <a:xfrm>
            <a:off x="816702" y="5432369"/>
            <a:ext cx="1308648" cy="1286577"/>
            <a:chOff x="5578944" y="5213860"/>
            <a:chExt cx="1308648" cy="1286577"/>
          </a:xfrm>
        </p:grpSpPr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034ED8D-0266-47CB-A704-1AA88EE13C06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7E8A4726-1206-4DD1-BE56-5C5255D4485B}"/>
                </a:ext>
              </a:extLst>
            </p:cNvPr>
            <p:cNvGrpSpPr/>
            <p:nvPr/>
          </p:nvGrpSpPr>
          <p:grpSpPr>
            <a:xfrm>
              <a:off x="5578944" y="5213860"/>
              <a:ext cx="810831" cy="1286577"/>
              <a:chOff x="8367252" y="3136615"/>
              <a:chExt cx="810831" cy="1286577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ACB7A3FD-89CE-4C3D-B5DC-7959BDC5D33D}"/>
                  </a:ext>
                </a:extLst>
              </p:cNvPr>
              <p:cNvGrpSpPr/>
              <p:nvPr/>
            </p:nvGrpSpPr>
            <p:grpSpPr>
              <a:xfrm>
                <a:off x="8367252" y="3136615"/>
                <a:ext cx="810831" cy="1286577"/>
                <a:chOff x="8369566" y="3132951"/>
                <a:chExt cx="810831" cy="1286577"/>
              </a:xfrm>
            </p:grpSpPr>
            <p:sp>
              <p:nvSpPr>
                <p:cNvPr id="76" name="テキスト ボックス 75">
                  <a:extLst>
                    <a:ext uri="{FF2B5EF4-FFF2-40B4-BE49-F238E27FC236}">
                      <a16:creationId xmlns:a16="http://schemas.microsoft.com/office/drawing/2014/main" id="{8A764932-102A-46CE-A8CA-C73D19BFB938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7" name="テキスト ボックス 76">
                  <a:extLst>
                    <a:ext uri="{FF2B5EF4-FFF2-40B4-BE49-F238E27FC236}">
                      <a16:creationId xmlns:a16="http://schemas.microsoft.com/office/drawing/2014/main" id="{4A04245A-139D-46B4-97C6-EAFA6AEC83C2}"/>
                    </a:ext>
                  </a:extLst>
                </p:cNvPr>
                <p:cNvSpPr txBox="1"/>
                <p:nvPr/>
              </p:nvSpPr>
              <p:spPr>
                <a:xfrm>
                  <a:off x="8369566" y="3650087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972B0184-41C0-4EEF-9E7B-A923FFAC0A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5497897D-B573-44F5-9DE5-D0949689D405}"/>
              </a:ext>
            </a:extLst>
          </p:cNvPr>
          <p:cNvGrpSpPr/>
          <p:nvPr/>
        </p:nvGrpSpPr>
        <p:grpSpPr>
          <a:xfrm>
            <a:off x="4369190" y="5457220"/>
            <a:ext cx="1318808" cy="1276417"/>
            <a:chOff x="5568784" y="5224020"/>
            <a:chExt cx="1318808" cy="1276417"/>
          </a:xfrm>
        </p:grpSpPr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1F7BB518-369B-406C-A0BD-6DCFF90E6843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2606546E-8375-4610-94DE-73ED31F38800}"/>
                </a:ext>
              </a:extLst>
            </p:cNvPr>
            <p:cNvGrpSpPr/>
            <p:nvPr/>
          </p:nvGrpSpPr>
          <p:grpSpPr>
            <a:xfrm>
              <a:off x="5568784" y="5224020"/>
              <a:ext cx="858704" cy="1276417"/>
              <a:chOff x="8357092" y="3146775"/>
              <a:chExt cx="858704" cy="1276417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3C8A419B-622F-4A4D-98AB-6D2DB8E44EE9}"/>
                  </a:ext>
                </a:extLst>
              </p:cNvPr>
              <p:cNvGrpSpPr/>
              <p:nvPr/>
            </p:nvGrpSpPr>
            <p:grpSpPr>
              <a:xfrm>
                <a:off x="8357092" y="3146775"/>
                <a:ext cx="858704" cy="1276417"/>
                <a:chOff x="8359406" y="3143111"/>
                <a:chExt cx="858704" cy="1276417"/>
              </a:xfrm>
            </p:grpSpPr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01DFAF8F-849F-44E5-8EEF-C254102556A2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4EE0412C-8600-44D0-8D33-46138CA55A0E}"/>
                    </a:ext>
                  </a:extLst>
                </p:cNvPr>
                <p:cNvSpPr txBox="1"/>
                <p:nvPr/>
              </p:nvSpPr>
              <p:spPr>
                <a:xfrm>
                  <a:off x="8359406" y="3650087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0C46F73D-4D1A-47B3-852C-111567E45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5B675E45-CB22-4DF5-B5EA-A4E925B1AB93}"/>
              </a:ext>
            </a:extLst>
          </p:cNvPr>
          <p:cNvSpPr txBox="1"/>
          <p:nvPr/>
        </p:nvSpPr>
        <p:spPr>
          <a:xfrm>
            <a:off x="6389927" y="3171540"/>
            <a:ext cx="616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981534DC-7A1F-41B8-B6CE-EC47581F8F3F}"/>
              </a:ext>
            </a:extLst>
          </p:cNvPr>
          <p:cNvSpPr txBox="1"/>
          <p:nvPr/>
        </p:nvSpPr>
        <p:spPr>
          <a:xfrm>
            <a:off x="7076117" y="3229454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11496445-E6E0-4F4F-8FB0-018862B34376}"/>
              </a:ext>
            </a:extLst>
          </p:cNvPr>
          <p:cNvSpPr txBox="1"/>
          <p:nvPr/>
        </p:nvSpPr>
        <p:spPr>
          <a:xfrm>
            <a:off x="9093956" y="3260233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D4EB645-3DD8-4358-BB95-642BB2FFE05E}"/>
              </a:ext>
            </a:extLst>
          </p:cNvPr>
          <p:cNvSpPr txBox="1"/>
          <p:nvPr/>
        </p:nvSpPr>
        <p:spPr>
          <a:xfrm>
            <a:off x="7994631" y="3171540"/>
            <a:ext cx="871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３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2786B88A-95EF-4A82-ABAB-45F2770CD727}"/>
              </a:ext>
            </a:extLst>
          </p:cNvPr>
          <p:cNvGrpSpPr/>
          <p:nvPr/>
        </p:nvGrpSpPr>
        <p:grpSpPr>
          <a:xfrm>
            <a:off x="9645004" y="2919495"/>
            <a:ext cx="840621" cy="1442143"/>
            <a:chOff x="8357092" y="3042605"/>
            <a:chExt cx="840621" cy="1442143"/>
          </a:xfrm>
        </p:grpSpPr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6C6E8B73-2243-425E-A95B-8F90BB904130}"/>
                </a:ext>
              </a:extLst>
            </p:cNvPr>
            <p:cNvGrpSpPr/>
            <p:nvPr/>
          </p:nvGrpSpPr>
          <p:grpSpPr>
            <a:xfrm>
              <a:off x="8357092" y="3042605"/>
              <a:ext cx="840621" cy="1442143"/>
              <a:chOff x="8359406" y="3038941"/>
              <a:chExt cx="840621" cy="1442143"/>
            </a:xfrm>
          </p:grpSpPr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4110B951-0DE1-4450-BC4E-84E9932E1719}"/>
                  </a:ext>
                </a:extLst>
              </p:cNvPr>
              <p:cNvSpPr txBox="1"/>
              <p:nvPr/>
            </p:nvSpPr>
            <p:spPr>
              <a:xfrm>
                <a:off x="8481156" y="3038941"/>
                <a:ext cx="71887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185F88A3-E4DE-4933-A752-B6E871C7FEAE}"/>
                  </a:ext>
                </a:extLst>
              </p:cNvPr>
              <p:cNvSpPr txBox="1"/>
              <p:nvPr/>
            </p:nvSpPr>
            <p:spPr>
              <a:xfrm>
                <a:off x="8359406" y="3650087"/>
                <a:ext cx="8108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7BDE1CB2-6C81-478C-A850-23B56F7DB743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EBA3D820-91BC-4319-B74D-3612A3AA6BB8}"/>
              </a:ext>
            </a:extLst>
          </p:cNvPr>
          <p:cNvSpPr txBox="1"/>
          <p:nvPr/>
        </p:nvSpPr>
        <p:spPr>
          <a:xfrm>
            <a:off x="3789225" y="5712122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19DB8CB5-976A-49F1-A806-647A816C5D19}"/>
              </a:ext>
            </a:extLst>
          </p:cNvPr>
          <p:cNvGrpSpPr/>
          <p:nvPr/>
        </p:nvGrpSpPr>
        <p:grpSpPr>
          <a:xfrm>
            <a:off x="9342952" y="4180482"/>
            <a:ext cx="1318808" cy="1403207"/>
            <a:chOff x="5568784" y="5158786"/>
            <a:chExt cx="1318808" cy="1403207"/>
          </a:xfrm>
        </p:grpSpPr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E0799CBC-7D0D-43CD-AD4F-1CEB33A61F18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BB1DE0E1-4924-471F-B560-6E7847B60657}"/>
                </a:ext>
              </a:extLst>
            </p:cNvPr>
            <p:cNvGrpSpPr/>
            <p:nvPr/>
          </p:nvGrpSpPr>
          <p:grpSpPr>
            <a:xfrm>
              <a:off x="5568784" y="5158786"/>
              <a:ext cx="844478" cy="1403207"/>
              <a:chOff x="8357092" y="3081541"/>
              <a:chExt cx="844478" cy="1403207"/>
            </a:xfrm>
          </p:grpSpPr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00543498-A461-4064-8F19-AB7BF4E952EA}"/>
                  </a:ext>
                </a:extLst>
              </p:cNvPr>
              <p:cNvGrpSpPr/>
              <p:nvPr/>
            </p:nvGrpSpPr>
            <p:grpSpPr>
              <a:xfrm>
                <a:off x="8357092" y="3081541"/>
                <a:ext cx="844478" cy="1403207"/>
                <a:chOff x="8359406" y="3077877"/>
                <a:chExt cx="844478" cy="1403207"/>
              </a:xfrm>
            </p:grpSpPr>
            <p:sp>
              <p:nvSpPr>
                <p:cNvPr id="108" name="テキスト ボックス 107">
                  <a:extLst>
                    <a:ext uri="{FF2B5EF4-FFF2-40B4-BE49-F238E27FC236}">
                      <a16:creationId xmlns:a16="http://schemas.microsoft.com/office/drawing/2014/main" id="{E5B341BD-5FFC-4691-8506-F38F7269CCC3}"/>
                    </a:ext>
                  </a:extLst>
                </p:cNvPr>
                <p:cNvSpPr txBox="1"/>
                <p:nvPr/>
              </p:nvSpPr>
              <p:spPr>
                <a:xfrm>
                  <a:off x="8485013" y="3077877"/>
                  <a:ext cx="718871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09" name="テキスト ボックス 108">
                  <a:extLst>
                    <a:ext uri="{FF2B5EF4-FFF2-40B4-BE49-F238E27FC236}">
                      <a16:creationId xmlns:a16="http://schemas.microsoft.com/office/drawing/2014/main" id="{1D4F5D76-B7BD-475A-8416-95872FFE6812}"/>
                    </a:ext>
                  </a:extLst>
                </p:cNvPr>
                <p:cNvSpPr txBox="1"/>
                <p:nvPr/>
              </p:nvSpPr>
              <p:spPr>
                <a:xfrm>
                  <a:off x="8359406" y="3650087"/>
                  <a:ext cx="810831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07" name="直線コネクタ 106">
                <a:extLst>
                  <a:ext uri="{FF2B5EF4-FFF2-40B4-BE49-F238E27FC236}">
                    <a16:creationId xmlns:a16="http://schemas.microsoft.com/office/drawing/2014/main" id="{5D1DF1DC-EA5E-493F-AF0D-F590D820DB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BEA750F6-B886-4DE4-A4B8-402120822BB7}"/>
              </a:ext>
            </a:extLst>
          </p:cNvPr>
          <p:cNvSpPr txBox="1"/>
          <p:nvPr/>
        </p:nvSpPr>
        <p:spPr>
          <a:xfrm>
            <a:off x="8131502" y="4518349"/>
            <a:ext cx="1406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8EED74B-297B-4003-AF9C-99A47BE0A82A}"/>
              </a:ext>
            </a:extLst>
          </p:cNvPr>
          <p:cNvSpPr txBox="1"/>
          <p:nvPr/>
        </p:nvSpPr>
        <p:spPr>
          <a:xfrm>
            <a:off x="5313536" y="2372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0F4BE390-422F-46E3-BCDE-6D84E9F88992}"/>
              </a:ext>
            </a:extLst>
          </p:cNvPr>
          <p:cNvSpPr/>
          <p:nvPr/>
        </p:nvSpPr>
        <p:spPr>
          <a:xfrm>
            <a:off x="1377410" y="4528133"/>
            <a:ext cx="2801260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1AB33031-0744-4622-8D45-C32A8F5D8AC2}"/>
              </a:ext>
            </a:extLst>
          </p:cNvPr>
          <p:cNvSpPr txBox="1"/>
          <p:nvPr/>
        </p:nvSpPr>
        <p:spPr>
          <a:xfrm>
            <a:off x="2254729" y="1755404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2A35DACE-7399-4BD3-AF6B-E97C6B00F86B}"/>
              </a:ext>
            </a:extLst>
          </p:cNvPr>
          <p:cNvCxnSpPr>
            <a:cxnSpLocks/>
          </p:cNvCxnSpPr>
          <p:nvPr/>
        </p:nvCxnSpPr>
        <p:spPr>
          <a:xfrm flipV="1">
            <a:off x="1381360" y="3780065"/>
            <a:ext cx="2835933" cy="933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71FBE427-14DD-470C-A0B3-7BE64B5C96D0}"/>
              </a:ext>
            </a:extLst>
          </p:cNvPr>
          <p:cNvCxnSpPr>
            <a:cxnSpLocks/>
          </p:cNvCxnSpPr>
          <p:nvPr/>
        </p:nvCxnSpPr>
        <p:spPr>
          <a:xfrm>
            <a:off x="1371805" y="4496189"/>
            <a:ext cx="2777804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BF5F36DE-7ED2-434A-B2DC-E0204DA7A8F4}"/>
              </a:ext>
            </a:extLst>
          </p:cNvPr>
          <p:cNvCxnSpPr>
            <a:cxnSpLocks/>
          </p:cNvCxnSpPr>
          <p:nvPr/>
        </p:nvCxnSpPr>
        <p:spPr>
          <a:xfrm>
            <a:off x="1400872" y="3078167"/>
            <a:ext cx="2777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2EDEA2D8-91FD-49B8-9B7F-B85B443C2EF9}"/>
              </a:ext>
            </a:extLst>
          </p:cNvPr>
          <p:cNvGrpSpPr/>
          <p:nvPr/>
        </p:nvGrpSpPr>
        <p:grpSpPr>
          <a:xfrm>
            <a:off x="1381358" y="3057718"/>
            <a:ext cx="2835935" cy="2167248"/>
            <a:chOff x="8745759" y="623583"/>
            <a:chExt cx="2835935" cy="2167248"/>
          </a:xfrm>
        </p:grpSpPr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26118C91-3DB2-496E-BB8C-DA51F7E169D5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F6DA484A-7A59-4F2F-803D-90C1D02A4689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EE5C6481-D92E-4072-A9B4-00096184F4A8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D6E2CA88-E88D-4B70-AFBE-0CE3063AD9E6}"/>
              </a:ext>
            </a:extLst>
          </p:cNvPr>
          <p:cNvCxnSpPr/>
          <p:nvPr/>
        </p:nvCxnSpPr>
        <p:spPr>
          <a:xfrm>
            <a:off x="2799325" y="3078038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FF282690-DFC8-4F10-8954-4574E90E80AA}"/>
              </a:ext>
            </a:extLst>
          </p:cNvPr>
          <p:cNvSpPr txBox="1"/>
          <p:nvPr/>
        </p:nvSpPr>
        <p:spPr>
          <a:xfrm>
            <a:off x="1709941" y="250196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5D7222A1-5B14-44B1-8639-AA0386291E7A}"/>
              </a:ext>
            </a:extLst>
          </p:cNvPr>
          <p:cNvSpPr txBox="1"/>
          <p:nvPr/>
        </p:nvSpPr>
        <p:spPr>
          <a:xfrm>
            <a:off x="3048210" y="247540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5C549B65-D8E7-4385-B430-5CE6D3EA96BD}"/>
              </a:ext>
            </a:extLst>
          </p:cNvPr>
          <p:cNvGrpSpPr/>
          <p:nvPr/>
        </p:nvGrpSpPr>
        <p:grpSpPr>
          <a:xfrm>
            <a:off x="1854939" y="4372884"/>
            <a:ext cx="915316" cy="949983"/>
            <a:chOff x="10289811" y="3255067"/>
            <a:chExt cx="889725" cy="949983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1D1B01E4-5B41-4BFA-A7B9-558FED3B15C4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131" name="グループ化 130">
                <a:extLst>
                  <a:ext uri="{FF2B5EF4-FFF2-40B4-BE49-F238E27FC236}">
                    <a16:creationId xmlns:a16="http://schemas.microsoft.com/office/drawing/2014/main" id="{27319E8B-A260-47A9-818F-B36B53D49B59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8A58DBB2-41EC-455C-89BB-D5F707913E82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4" name="テキスト ボックス 133">
                  <a:extLst>
                    <a:ext uri="{FF2B5EF4-FFF2-40B4-BE49-F238E27FC236}">
                      <a16:creationId xmlns:a16="http://schemas.microsoft.com/office/drawing/2014/main" id="{3BF35014-EE01-416A-B362-8EC247541E5F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32" name="直線コネクタ 131">
                <a:extLst>
                  <a:ext uri="{FF2B5EF4-FFF2-40B4-BE49-F238E27FC236}">
                    <a16:creationId xmlns:a16="http://schemas.microsoft.com/office/drawing/2014/main" id="{FFC2C031-DD79-4970-86CA-8B35BBD780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278B4F03-7A64-4AF9-B995-DDA08FBDE6A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A6418A8C-7E48-47B7-B0B6-E479284194AC}"/>
              </a:ext>
            </a:extLst>
          </p:cNvPr>
          <p:cNvGrpSpPr/>
          <p:nvPr/>
        </p:nvGrpSpPr>
        <p:grpSpPr>
          <a:xfrm>
            <a:off x="3164817" y="4367438"/>
            <a:ext cx="915316" cy="949983"/>
            <a:chOff x="10289811" y="3255067"/>
            <a:chExt cx="889725" cy="949983"/>
          </a:xfrm>
        </p:grpSpPr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DFA8134E-4814-45B5-9D10-B53208738E1B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138" name="グループ化 137">
                <a:extLst>
                  <a:ext uri="{FF2B5EF4-FFF2-40B4-BE49-F238E27FC236}">
                    <a16:creationId xmlns:a16="http://schemas.microsoft.com/office/drawing/2014/main" id="{1094AC9E-CA35-4174-A878-5A3E34EB38FE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17E9C674-14E8-4F61-900B-B0D3CEA0A0A5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1" name="テキスト ボックス 140">
                  <a:extLst>
                    <a:ext uri="{FF2B5EF4-FFF2-40B4-BE49-F238E27FC236}">
                      <a16:creationId xmlns:a16="http://schemas.microsoft.com/office/drawing/2014/main" id="{D28FD7DC-F973-414A-AC30-290EC6AF5F9A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0C21D061-421B-42BD-AA3C-780F0431BE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93AEB0B9-701B-4ECF-9A04-A3AD96D3303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34B82809-5D04-4F50-AEF3-AEC0B18A8A3C}"/>
              </a:ext>
            </a:extLst>
          </p:cNvPr>
          <p:cNvSpPr/>
          <p:nvPr/>
        </p:nvSpPr>
        <p:spPr>
          <a:xfrm>
            <a:off x="1383035" y="4518887"/>
            <a:ext cx="2826539" cy="69950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88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0" grpId="0"/>
      <p:bldP spid="87" grpId="0"/>
      <p:bldP spid="88" grpId="0"/>
      <p:bldP spid="90" grpId="0"/>
      <p:bldP spid="91" grpId="0"/>
      <p:bldP spid="102" grpId="0"/>
      <p:bldP spid="110" grpId="0"/>
      <p:bldP spid="85" grpId="0"/>
      <p:bldP spid="86" grpId="0" animBg="1"/>
      <p:bldP spid="89" grpId="0"/>
      <p:bldP spid="126" grpId="0"/>
      <p:bldP spid="127" grpId="0"/>
      <p:bldP spid="1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1902188" y="4283341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1902189" y="3535649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1902189" y="2833709"/>
            <a:ext cx="1422335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388940" y="294632"/>
            <a:ext cx="9861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ジュース</a:t>
            </a:r>
            <a:r>
              <a:rPr lang="en-US" altLang="ja-JP" sz="4800" dirty="0"/>
              <a:t>1</a:t>
            </a:r>
            <a:r>
              <a:rPr kumimoji="1" lang="ja-JP" altLang="en-US" sz="4800" dirty="0"/>
              <a:t>Ｌを兄と私と弟で</a:t>
            </a:r>
            <a:r>
              <a:rPr kumimoji="1" lang="en-US" altLang="ja-JP" sz="4800" dirty="0"/>
              <a:t>3</a:t>
            </a:r>
            <a:r>
              <a:rPr kumimoji="1" lang="ja-JP" altLang="en-US" sz="4800" dirty="0"/>
              <a:t>等分すると，</a:t>
            </a:r>
            <a:r>
              <a:rPr kumimoji="1" lang="en-US" altLang="ja-JP" sz="4800" dirty="0"/>
              <a:t>1</a:t>
            </a:r>
            <a:r>
              <a:rPr kumimoji="1" lang="ja-JP" altLang="en-US" sz="4800" dirty="0"/>
              <a:t>人分は何リットルですか。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2227297" y="228022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DE706ED-824C-4109-A082-ACFA9FD7FAB2}"/>
              </a:ext>
            </a:extLst>
          </p:cNvPr>
          <p:cNvCxnSpPr>
            <a:cxnSpLocks/>
          </p:cNvCxnSpPr>
          <p:nvPr/>
        </p:nvCxnSpPr>
        <p:spPr>
          <a:xfrm flipH="1">
            <a:off x="3321990" y="2869566"/>
            <a:ext cx="2534" cy="21202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1902187" y="4272793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8F40DE-FA18-41D4-9627-05DF628FE43C}"/>
              </a:ext>
            </a:extLst>
          </p:cNvPr>
          <p:cNvSpPr txBox="1"/>
          <p:nvPr/>
        </p:nvSpPr>
        <p:spPr>
          <a:xfrm>
            <a:off x="5639799" y="3452044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AA1A65-C64A-4D5D-8A43-CDC37EFCD4C8}"/>
              </a:ext>
            </a:extLst>
          </p:cNvPr>
          <p:cNvSpPr txBox="1"/>
          <p:nvPr/>
        </p:nvSpPr>
        <p:spPr>
          <a:xfrm>
            <a:off x="4322923" y="343436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86B3FA6-CF59-49FF-9797-FF8F6D6DA90F}"/>
              </a:ext>
            </a:extLst>
          </p:cNvPr>
          <p:cNvSpPr txBox="1"/>
          <p:nvPr/>
        </p:nvSpPr>
        <p:spPr>
          <a:xfrm>
            <a:off x="7822712" y="5562516"/>
            <a:ext cx="1700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A1689B-F500-4466-AD6F-EA7325AC1240}"/>
              </a:ext>
            </a:extLst>
          </p:cNvPr>
          <p:cNvSpPr txBox="1"/>
          <p:nvPr/>
        </p:nvSpPr>
        <p:spPr>
          <a:xfrm>
            <a:off x="6333312" y="3421956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9570B3A-0642-48AF-80EF-71FB8057BFAD}"/>
              </a:ext>
            </a:extLst>
          </p:cNvPr>
          <p:cNvSpPr txBox="1"/>
          <p:nvPr/>
        </p:nvSpPr>
        <p:spPr>
          <a:xfrm>
            <a:off x="7649624" y="3349463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135271-C4F9-4066-BEE6-D43078ABD15F}"/>
              </a:ext>
            </a:extLst>
          </p:cNvPr>
          <p:cNvSpPr txBox="1"/>
          <p:nvPr/>
        </p:nvSpPr>
        <p:spPr>
          <a:xfrm>
            <a:off x="7094303" y="3401438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３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A1B5C31-0B5D-4E2C-8D11-AB1CF0FA0808}"/>
              </a:ext>
            </a:extLst>
          </p:cNvPr>
          <p:cNvSpPr txBox="1"/>
          <p:nvPr/>
        </p:nvSpPr>
        <p:spPr>
          <a:xfrm>
            <a:off x="10084637" y="5488594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9E109C-3953-42D3-9B23-E0739263ECE2}"/>
              </a:ext>
            </a:extLst>
          </p:cNvPr>
          <p:cNvGrpSpPr/>
          <p:nvPr/>
        </p:nvGrpSpPr>
        <p:grpSpPr>
          <a:xfrm>
            <a:off x="8296132" y="2963895"/>
            <a:ext cx="879024" cy="1613186"/>
            <a:chOff x="8296132" y="2963895"/>
            <a:chExt cx="879024" cy="161318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78B75EC-6C70-44EC-9842-0A8179A76B70}"/>
                </a:ext>
              </a:extLst>
            </p:cNvPr>
            <p:cNvGrpSpPr/>
            <p:nvPr/>
          </p:nvGrpSpPr>
          <p:grpSpPr>
            <a:xfrm>
              <a:off x="8296132" y="2963895"/>
              <a:ext cx="879024" cy="1613186"/>
              <a:chOff x="8298446" y="2960231"/>
              <a:chExt cx="879024" cy="1613186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2D528D2-D000-425B-ADC4-CB0BA9133BC3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CAC2616-1174-495C-8CAD-B879661FC08D}"/>
                  </a:ext>
                </a:extLst>
              </p:cNvPr>
              <p:cNvSpPr txBox="1"/>
              <p:nvPr/>
            </p:nvSpPr>
            <p:spPr>
              <a:xfrm>
                <a:off x="8298446" y="3650087"/>
                <a:ext cx="81083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4332D53-A0DC-46A2-B384-BBB1C845971E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E0C7194-92CF-4F46-8C78-07FFC72F27F7}"/>
              </a:ext>
            </a:extLst>
          </p:cNvPr>
          <p:cNvGrpSpPr/>
          <p:nvPr/>
        </p:nvGrpSpPr>
        <p:grpSpPr>
          <a:xfrm>
            <a:off x="9273806" y="5068108"/>
            <a:ext cx="879024" cy="1613186"/>
            <a:chOff x="9273806" y="5068108"/>
            <a:chExt cx="879024" cy="1613186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AEE4723E-46AC-4754-8436-6A143E539CF5}"/>
                </a:ext>
              </a:extLst>
            </p:cNvPr>
            <p:cNvSpPr txBox="1"/>
            <p:nvPr/>
          </p:nvSpPr>
          <p:spPr>
            <a:xfrm>
              <a:off x="9433959" y="5068108"/>
              <a:ext cx="7188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1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FDDECC1-AA28-4E58-B75E-B1751B52A2F5}"/>
                </a:ext>
              </a:extLst>
            </p:cNvPr>
            <p:cNvSpPr txBox="1"/>
            <p:nvPr/>
          </p:nvSpPr>
          <p:spPr>
            <a:xfrm>
              <a:off x="9273806" y="5757964"/>
              <a:ext cx="81083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３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3439DE4C-EF9A-4AF7-8B14-C306DB618A76}"/>
                </a:ext>
              </a:extLst>
            </p:cNvPr>
            <p:cNvCxnSpPr>
              <a:cxnSpLocks/>
            </p:cNvCxnSpPr>
            <p:nvPr/>
          </p:nvCxnSpPr>
          <p:spPr>
            <a:xfrm>
              <a:off x="9459429" y="5919005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76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30" grpId="0"/>
      <p:bldP spid="60" grpId="0"/>
      <p:bldP spid="23" grpId="0"/>
      <p:bldP spid="24" grpId="0"/>
      <p:bldP spid="25" grpId="0"/>
      <p:bldP spid="26" grpId="0"/>
      <p:bldP spid="29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0373EA-D351-4D39-AE1B-139D65F83DD7}"/>
              </a:ext>
            </a:extLst>
          </p:cNvPr>
          <p:cNvSpPr txBox="1"/>
          <p:nvPr/>
        </p:nvSpPr>
        <p:spPr>
          <a:xfrm>
            <a:off x="2246174" y="1622364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1351696" y="4557845"/>
            <a:ext cx="2847033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1351697" y="3810153"/>
            <a:ext cx="2839433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1351697" y="3108213"/>
            <a:ext cx="2859215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165420" y="220556"/>
            <a:ext cx="98611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ジュース</a:t>
            </a:r>
            <a:r>
              <a:rPr lang="en-US" altLang="ja-JP" sz="4800" dirty="0"/>
              <a:t>2</a:t>
            </a:r>
            <a:r>
              <a:rPr kumimoji="1" lang="ja-JP" altLang="en-US" sz="4800" dirty="0"/>
              <a:t>Ｌを兄と私と弟で</a:t>
            </a:r>
            <a:r>
              <a:rPr kumimoji="1" lang="en-US" altLang="ja-JP" sz="4800" dirty="0"/>
              <a:t>3</a:t>
            </a:r>
            <a:r>
              <a:rPr kumimoji="1" lang="ja-JP" altLang="en-US" sz="4800" dirty="0"/>
              <a:t>等分すると，</a:t>
            </a:r>
            <a:r>
              <a:rPr kumimoji="1" lang="en-US" altLang="ja-JP" sz="4800" dirty="0"/>
              <a:t>1</a:t>
            </a:r>
            <a:r>
              <a:rPr kumimoji="1" lang="ja-JP" altLang="en-US" sz="4800" dirty="0"/>
              <a:t>人分は何リットルですか。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1676805" y="255473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067C835-C324-411C-AE25-C22734A016F8}"/>
              </a:ext>
            </a:extLst>
          </p:cNvPr>
          <p:cNvSpPr txBox="1"/>
          <p:nvPr/>
        </p:nvSpPr>
        <p:spPr>
          <a:xfrm>
            <a:off x="3031005" y="255473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DE706ED-824C-4109-A082-ACFA9FD7FAB2}"/>
              </a:ext>
            </a:extLst>
          </p:cNvPr>
          <p:cNvCxnSpPr>
            <a:cxnSpLocks/>
          </p:cNvCxnSpPr>
          <p:nvPr/>
        </p:nvCxnSpPr>
        <p:spPr>
          <a:xfrm flipH="1">
            <a:off x="2771498" y="3144070"/>
            <a:ext cx="2534" cy="21202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9E6B968-CB4A-4360-9DC0-B498A00D94F2}"/>
              </a:ext>
            </a:extLst>
          </p:cNvPr>
          <p:cNvCxnSpPr>
            <a:cxnSpLocks/>
          </p:cNvCxnSpPr>
          <p:nvPr/>
        </p:nvCxnSpPr>
        <p:spPr>
          <a:xfrm flipH="1">
            <a:off x="4191130" y="3128091"/>
            <a:ext cx="2534" cy="21202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1351695" y="4547297"/>
            <a:ext cx="283943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6C694F5-C6B5-4BF8-A797-62F76951DAC1}"/>
              </a:ext>
            </a:extLst>
          </p:cNvPr>
          <p:cNvSpPr txBox="1"/>
          <p:nvPr/>
        </p:nvSpPr>
        <p:spPr>
          <a:xfrm>
            <a:off x="6296802" y="3037531"/>
            <a:ext cx="6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FB2527E-032A-4C28-8EBD-2A985E1D4D79}"/>
              </a:ext>
            </a:extLst>
          </p:cNvPr>
          <p:cNvSpPr txBox="1"/>
          <p:nvPr/>
        </p:nvSpPr>
        <p:spPr>
          <a:xfrm>
            <a:off x="4946465" y="3052235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DF50C6A-6383-4016-A67E-5F3846602C26}"/>
              </a:ext>
            </a:extLst>
          </p:cNvPr>
          <p:cNvSpPr txBox="1"/>
          <p:nvPr/>
        </p:nvSpPr>
        <p:spPr>
          <a:xfrm>
            <a:off x="7978355" y="4899708"/>
            <a:ext cx="1700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60A2DC8-D84F-4707-A848-E73E4D6BD893}"/>
              </a:ext>
            </a:extLst>
          </p:cNvPr>
          <p:cNvSpPr txBox="1"/>
          <p:nvPr/>
        </p:nvSpPr>
        <p:spPr>
          <a:xfrm>
            <a:off x="6956854" y="3039828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14AA8063-8393-4F28-89E0-049276ACC547}"/>
              </a:ext>
            </a:extLst>
          </p:cNvPr>
          <p:cNvSpPr txBox="1"/>
          <p:nvPr/>
        </p:nvSpPr>
        <p:spPr>
          <a:xfrm>
            <a:off x="9160995" y="2987040"/>
            <a:ext cx="989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32E8DF39-4F4E-4775-B51D-976685A5F4C2}"/>
              </a:ext>
            </a:extLst>
          </p:cNvPr>
          <p:cNvSpPr txBox="1"/>
          <p:nvPr/>
        </p:nvSpPr>
        <p:spPr>
          <a:xfrm>
            <a:off x="8344212" y="3019310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653EFE4F-3910-4343-9C40-B11AD44E2823}"/>
              </a:ext>
            </a:extLst>
          </p:cNvPr>
          <p:cNvSpPr txBox="1"/>
          <p:nvPr/>
        </p:nvSpPr>
        <p:spPr>
          <a:xfrm>
            <a:off x="7717845" y="3019310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３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1EFA350-915D-47A9-A8BD-5BFFF179153B}"/>
              </a:ext>
            </a:extLst>
          </p:cNvPr>
          <p:cNvSpPr txBox="1"/>
          <p:nvPr/>
        </p:nvSpPr>
        <p:spPr>
          <a:xfrm>
            <a:off x="9579447" y="4825786"/>
            <a:ext cx="173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　</a:t>
            </a:r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963F400-B0D3-4F0F-AE92-1C45897BE9E0}"/>
              </a:ext>
            </a:extLst>
          </p:cNvPr>
          <p:cNvGrpSpPr/>
          <p:nvPr/>
        </p:nvGrpSpPr>
        <p:grpSpPr>
          <a:xfrm>
            <a:off x="9191274" y="2808050"/>
            <a:ext cx="858704" cy="1276417"/>
            <a:chOff x="8357092" y="3146775"/>
            <a:chExt cx="858704" cy="1276417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D21E502C-F650-4672-9B0C-7858F9B63BD2}"/>
                </a:ext>
              </a:extLst>
            </p:cNvPr>
            <p:cNvGrpSpPr/>
            <p:nvPr/>
          </p:nvGrpSpPr>
          <p:grpSpPr>
            <a:xfrm>
              <a:off x="8357092" y="3146775"/>
              <a:ext cx="858704" cy="1276417"/>
              <a:chOff x="8359406" y="3143111"/>
              <a:chExt cx="858704" cy="1276417"/>
            </a:xfrm>
          </p:grpSpPr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ED603B2-0BC6-4AFB-BFB8-96D964637760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CADB500-4426-4E8D-A19B-C550231C9EDB}"/>
                  </a:ext>
                </a:extLst>
              </p:cNvPr>
              <p:cNvSpPr txBox="1"/>
              <p:nvPr/>
            </p:nvSpPr>
            <p:spPr>
              <a:xfrm>
                <a:off x="8359406" y="3650087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082B5E24-2513-44D3-9DD9-D24956FA98E4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8C7775B-B912-4CCC-BC45-7205AFF9C7BA}"/>
              </a:ext>
            </a:extLst>
          </p:cNvPr>
          <p:cNvGrpSpPr/>
          <p:nvPr/>
        </p:nvGrpSpPr>
        <p:grpSpPr>
          <a:xfrm>
            <a:off x="9484129" y="4595325"/>
            <a:ext cx="858704" cy="1276417"/>
            <a:chOff x="8357092" y="3146775"/>
            <a:chExt cx="858704" cy="1276417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152126C6-6911-46F1-94E2-76E936CB7388}"/>
                </a:ext>
              </a:extLst>
            </p:cNvPr>
            <p:cNvGrpSpPr/>
            <p:nvPr/>
          </p:nvGrpSpPr>
          <p:grpSpPr>
            <a:xfrm>
              <a:off x="8357092" y="3146775"/>
              <a:ext cx="858704" cy="1276417"/>
              <a:chOff x="8359406" y="3143111"/>
              <a:chExt cx="858704" cy="1276417"/>
            </a:xfrm>
          </p:grpSpPr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582727B-FF30-4E3C-9C6A-D1C707FFB027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3FD63C0-4FA4-426F-9FEE-07E7A5752931}"/>
                  </a:ext>
                </a:extLst>
              </p:cNvPr>
              <p:cNvSpPr txBox="1"/>
              <p:nvPr/>
            </p:nvSpPr>
            <p:spPr>
              <a:xfrm>
                <a:off x="8359406" y="3650087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558C063-C27A-4CA7-956B-9A02F5118FE5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691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  <p:bldP spid="3" grpId="0" animBg="1"/>
      <p:bldP spid="30" grpId="0"/>
      <p:bldP spid="60" grpId="0"/>
      <p:bldP spid="61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0373EA-D351-4D39-AE1B-139D65F83DD7}"/>
              </a:ext>
            </a:extLst>
          </p:cNvPr>
          <p:cNvSpPr txBox="1"/>
          <p:nvPr/>
        </p:nvSpPr>
        <p:spPr>
          <a:xfrm>
            <a:off x="2711861" y="776374"/>
            <a:ext cx="1197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980339" y="2594934"/>
            <a:ext cx="42453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980339" y="2075685"/>
            <a:ext cx="1415772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05168BE-E36E-4623-A777-FE79E820C8C9}"/>
              </a:ext>
            </a:extLst>
          </p:cNvPr>
          <p:cNvCxnSpPr>
            <a:cxnSpLocks/>
          </p:cNvCxnSpPr>
          <p:nvPr/>
        </p:nvCxnSpPr>
        <p:spPr>
          <a:xfrm>
            <a:off x="987626" y="3647357"/>
            <a:ext cx="42453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15044" y="132103"/>
            <a:ext cx="1196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BA7AFE0-36E4-4717-A4D2-155674047B8B}"/>
              </a:ext>
            </a:extLst>
          </p:cNvPr>
          <p:cNvSpPr/>
          <p:nvPr/>
        </p:nvSpPr>
        <p:spPr>
          <a:xfrm>
            <a:off x="980338" y="3658418"/>
            <a:ext cx="4245373" cy="5682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C5DC2F5-E246-4725-B4AC-C6D4A5F21017}"/>
              </a:ext>
            </a:extLst>
          </p:cNvPr>
          <p:cNvSpPr/>
          <p:nvPr/>
        </p:nvSpPr>
        <p:spPr>
          <a:xfrm>
            <a:off x="3809939" y="2075685"/>
            <a:ext cx="1415772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1315001" y="151402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067C835-C324-411C-AE25-C22734A016F8}"/>
              </a:ext>
            </a:extLst>
          </p:cNvPr>
          <p:cNvSpPr txBox="1"/>
          <p:nvPr/>
        </p:nvSpPr>
        <p:spPr>
          <a:xfrm>
            <a:off x="2699681" y="151402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0683915-390D-4622-825D-3072F574F272}"/>
              </a:ext>
            </a:extLst>
          </p:cNvPr>
          <p:cNvSpPr txBox="1"/>
          <p:nvPr/>
        </p:nvSpPr>
        <p:spPr>
          <a:xfrm>
            <a:off x="4108524" y="1521935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9DA686FB-7902-4E81-B7AC-4C45EC5A14AF}"/>
              </a:ext>
            </a:extLst>
          </p:cNvPr>
          <p:cNvCxnSpPr>
            <a:cxnSpLocks/>
          </p:cNvCxnSpPr>
          <p:nvPr/>
        </p:nvCxnSpPr>
        <p:spPr>
          <a:xfrm>
            <a:off x="987626" y="3124361"/>
            <a:ext cx="4245372" cy="463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DF99493-12EC-44B6-9593-6617E6E36B5D}"/>
              </a:ext>
            </a:extLst>
          </p:cNvPr>
          <p:cNvCxnSpPr>
            <a:cxnSpLocks/>
          </p:cNvCxnSpPr>
          <p:nvPr/>
        </p:nvCxnSpPr>
        <p:spPr>
          <a:xfrm>
            <a:off x="980339" y="4228015"/>
            <a:ext cx="42453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EDA342F-5FC2-45BC-8E79-47C2A7798DE6}"/>
              </a:ext>
            </a:extLst>
          </p:cNvPr>
          <p:cNvSpPr/>
          <p:nvPr/>
        </p:nvSpPr>
        <p:spPr>
          <a:xfrm>
            <a:off x="2395139" y="2075685"/>
            <a:ext cx="1415772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C164E701-31E8-4EED-B1D5-00BBFEF39BDB}"/>
              </a:ext>
            </a:extLst>
          </p:cNvPr>
          <p:cNvGrpSpPr/>
          <p:nvPr/>
        </p:nvGrpSpPr>
        <p:grpSpPr>
          <a:xfrm>
            <a:off x="1351876" y="3408680"/>
            <a:ext cx="840296" cy="949983"/>
            <a:chOff x="10362734" y="3255067"/>
            <a:chExt cx="816802" cy="949983"/>
          </a:xfrm>
        </p:grpSpPr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6EA14DD9-125F-40B4-A22A-B715BA8B6B4D}"/>
                </a:ext>
              </a:extLst>
            </p:cNvPr>
            <p:cNvGrpSpPr/>
            <p:nvPr/>
          </p:nvGrpSpPr>
          <p:grpSpPr>
            <a:xfrm>
              <a:off x="10362734" y="3255067"/>
              <a:ext cx="511008" cy="949983"/>
              <a:chOff x="8369055" y="3278383"/>
              <a:chExt cx="511008" cy="949983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F6F02A45-C303-4F76-ACDD-6F60A4D92A0B}"/>
                  </a:ext>
                </a:extLst>
              </p:cNvPr>
              <p:cNvGrpSpPr/>
              <p:nvPr/>
            </p:nvGrpSpPr>
            <p:grpSpPr>
              <a:xfrm>
                <a:off x="8375140" y="3278383"/>
                <a:ext cx="504923" cy="949983"/>
                <a:chOff x="8377454" y="3274719"/>
                <a:chExt cx="504923" cy="949983"/>
              </a:xfrm>
            </p:grpSpPr>
            <p:sp>
              <p:nvSpPr>
                <p:cNvPr id="75" name="テキスト ボックス 74">
                  <a:extLst>
                    <a:ext uri="{FF2B5EF4-FFF2-40B4-BE49-F238E27FC236}">
                      <a16:creationId xmlns:a16="http://schemas.microsoft.com/office/drawing/2014/main" id="{69E7AF02-2E54-4CDF-B0DB-A6C3858357F1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6" name="テキスト ボックス 75">
                  <a:extLst>
                    <a:ext uri="{FF2B5EF4-FFF2-40B4-BE49-F238E27FC236}">
                      <a16:creationId xmlns:a16="http://schemas.microsoft.com/office/drawing/2014/main" id="{50194693-BBE8-49B5-97C8-BF0BA861A6C1}"/>
                    </a:ext>
                  </a:extLst>
                </p:cNvPr>
                <p:cNvSpPr txBox="1"/>
                <p:nvPr/>
              </p:nvSpPr>
              <p:spPr>
                <a:xfrm>
                  <a:off x="8377454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547DDFA8-9EF3-434B-9E96-6D8C575D2C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68C7110E-0F1A-4F2E-83D1-98395C058F51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4E2F2149-5CFE-490F-A82F-71103170DA65}"/>
              </a:ext>
            </a:extLst>
          </p:cNvPr>
          <p:cNvGrpSpPr/>
          <p:nvPr/>
        </p:nvGrpSpPr>
        <p:grpSpPr>
          <a:xfrm>
            <a:off x="2774709" y="3398795"/>
            <a:ext cx="840296" cy="949983"/>
            <a:chOff x="10362734" y="3255067"/>
            <a:chExt cx="816802" cy="949983"/>
          </a:xfrm>
        </p:grpSpPr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D9DC57C3-1FA8-418A-9797-AAA4EEA1624B}"/>
                </a:ext>
              </a:extLst>
            </p:cNvPr>
            <p:cNvGrpSpPr/>
            <p:nvPr/>
          </p:nvGrpSpPr>
          <p:grpSpPr>
            <a:xfrm>
              <a:off x="10362734" y="3255067"/>
              <a:ext cx="520884" cy="949983"/>
              <a:chOff x="8369055" y="3278383"/>
              <a:chExt cx="520884" cy="949983"/>
            </a:xfrm>
          </p:grpSpPr>
          <p:grpSp>
            <p:nvGrpSpPr>
              <p:cNvPr id="80" name="グループ化 79">
                <a:extLst>
                  <a:ext uri="{FF2B5EF4-FFF2-40B4-BE49-F238E27FC236}">
                    <a16:creationId xmlns:a16="http://schemas.microsoft.com/office/drawing/2014/main" id="{8FCBEF88-F914-4ECB-84FB-78D028C7DEDB}"/>
                  </a:ext>
                </a:extLst>
              </p:cNvPr>
              <p:cNvGrpSpPr/>
              <p:nvPr/>
            </p:nvGrpSpPr>
            <p:grpSpPr>
              <a:xfrm>
                <a:off x="8385016" y="3278383"/>
                <a:ext cx="504923" cy="949983"/>
                <a:chOff x="8387330" y="3274719"/>
                <a:chExt cx="504923" cy="949983"/>
              </a:xfrm>
            </p:grpSpPr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9F01FCB7-9C10-4550-A34B-606B27505EB1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7A702962-204D-4690-885D-36AECB80EE1F}"/>
                    </a:ext>
                  </a:extLst>
                </p:cNvPr>
                <p:cNvSpPr txBox="1"/>
                <p:nvPr/>
              </p:nvSpPr>
              <p:spPr>
                <a:xfrm>
                  <a:off x="8387330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86020418-2ED8-450D-91B0-2747ABF4A9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60977D88-0C38-4369-B94F-16285C9AC573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34346CD2-B1A8-4E82-BB1D-4CF4130275AB}"/>
              </a:ext>
            </a:extLst>
          </p:cNvPr>
          <p:cNvGrpSpPr/>
          <p:nvPr/>
        </p:nvGrpSpPr>
        <p:grpSpPr>
          <a:xfrm>
            <a:off x="4226716" y="3398795"/>
            <a:ext cx="840296" cy="949983"/>
            <a:chOff x="10362734" y="3255067"/>
            <a:chExt cx="816802" cy="949983"/>
          </a:xfrm>
        </p:grpSpPr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69E6C53D-EAF1-46BF-9003-50A5D20E5AC4}"/>
                </a:ext>
              </a:extLst>
            </p:cNvPr>
            <p:cNvGrpSpPr/>
            <p:nvPr/>
          </p:nvGrpSpPr>
          <p:grpSpPr>
            <a:xfrm>
              <a:off x="10362734" y="3255067"/>
              <a:ext cx="520884" cy="949983"/>
              <a:chOff x="8369055" y="3278383"/>
              <a:chExt cx="520884" cy="949983"/>
            </a:xfrm>
          </p:grpSpPr>
          <p:grpSp>
            <p:nvGrpSpPr>
              <p:cNvPr id="87" name="グループ化 86">
                <a:extLst>
                  <a:ext uri="{FF2B5EF4-FFF2-40B4-BE49-F238E27FC236}">
                    <a16:creationId xmlns:a16="http://schemas.microsoft.com/office/drawing/2014/main" id="{6292CB1F-29A3-4A0B-BC83-1C66C1FD89A8}"/>
                  </a:ext>
                </a:extLst>
              </p:cNvPr>
              <p:cNvGrpSpPr/>
              <p:nvPr/>
            </p:nvGrpSpPr>
            <p:grpSpPr>
              <a:xfrm>
                <a:off x="8385016" y="3278383"/>
                <a:ext cx="504923" cy="949983"/>
                <a:chOff x="8387330" y="3274719"/>
                <a:chExt cx="504923" cy="949983"/>
              </a:xfrm>
            </p:grpSpPr>
            <p:sp>
              <p:nvSpPr>
                <p:cNvPr id="89" name="テキスト ボックス 88">
                  <a:extLst>
                    <a:ext uri="{FF2B5EF4-FFF2-40B4-BE49-F238E27FC236}">
                      <a16:creationId xmlns:a16="http://schemas.microsoft.com/office/drawing/2014/main" id="{A6B716BE-97FF-487D-B3A4-D787F6F17923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0E8E7676-3F79-4285-93C6-D3811110E8B5}"/>
                    </a:ext>
                  </a:extLst>
                </p:cNvPr>
                <p:cNvSpPr txBox="1"/>
                <p:nvPr/>
              </p:nvSpPr>
              <p:spPr>
                <a:xfrm>
                  <a:off x="8387330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8" name="直線コネクタ 87">
                <a:extLst>
                  <a:ext uri="{FF2B5EF4-FFF2-40B4-BE49-F238E27FC236}">
                    <a16:creationId xmlns:a16="http://schemas.microsoft.com/office/drawing/2014/main" id="{1F29F618-1521-4A12-B1BF-BDB8E817B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831472FA-10F4-4C40-A05C-2E9E5D2E8BF4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D3329AB1-8A04-483E-BE17-AEFE016DFE43}"/>
              </a:ext>
            </a:extLst>
          </p:cNvPr>
          <p:cNvSpPr txBox="1"/>
          <p:nvPr/>
        </p:nvSpPr>
        <p:spPr>
          <a:xfrm>
            <a:off x="3283247" y="4830775"/>
            <a:ext cx="1753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DC9597D3-ABDB-42C2-AF8D-9A6301FEDC1B}"/>
              </a:ext>
            </a:extLst>
          </p:cNvPr>
          <p:cNvGrpSpPr/>
          <p:nvPr/>
        </p:nvGrpSpPr>
        <p:grpSpPr>
          <a:xfrm>
            <a:off x="1277390" y="4528764"/>
            <a:ext cx="1191831" cy="1305028"/>
            <a:chOff x="5695761" y="5213860"/>
            <a:chExt cx="1191831" cy="1305028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4B0F1AC6-46F6-42CD-8F9E-13C164795238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D97F4E38-DDC5-44EA-BBF7-3312C39447BF}"/>
                </a:ext>
              </a:extLst>
            </p:cNvPr>
            <p:cNvGrpSpPr/>
            <p:nvPr/>
          </p:nvGrpSpPr>
          <p:grpSpPr>
            <a:xfrm>
              <a:off x="5695761" y="5213860"/>
              <a:ext cx="594558" cy="1305028"/>
              <a:chOff x="8484069" y="3136615"/>
              <a:chExt cx="594558" cy="1305028"/>
            </a:xfrm>
          </p:grpSpPr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06600BC9-A4DD-4ED6-B347-29015615107F}"/>
                  </a:ext>
                </a:extLst>
              </p:cNvPr>
              <p:cNvGrpSpPr/>
              <p:nvPr/>
            </p:nvGrpSpPr>
            <p:grpSpPr>
              <a:xfrm>
                <a:off x="8486766" y="3136615"/>
                <a:ext cx="591861" cy="1305028"/>
                <a:chOff x="8489080" y="3132951"/>
                <a:chExt cx="591861" cy="1305028"/>
              </a:xfrm>
            </p:grpSpPr>
            <p:sp>
              <p:nvSpPr>
                <p:cNvPr id="97" name="テキスト ボックス 96">
                  <a:extLst>
                    <a:ext uri="{FF2B5EF4-FFF2-40B4-BE49-F238E27FC236}">
                      <a16:creationId xmlns:a16="http://schemas.microsoft.com/office/drawing/2014/main" id="{0A40C6B2-768C-41D9-B51E-D1287899D833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3B8A16BA-B63C-4570-97BE-DA59CDE78CE8}"/>
                    </a:ext>
                  </a:extLst>
                </p:cNvPr>
                <p:cNvSpPr txBox="1"/>
                <p:nvPr/>
              </p:nvSpPr>
              <p:spPr>
                <a:xfrm>
                  <a:off x="8512946" y="3668538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CDB60F70-0FFE-4656-8E17-7CE490CD9B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4A073A3-548C-46AD-A7F8-964970E7F21B}"/>
              </a:ext>
            </a:extLst>
          </p:cNvPr>
          <p:cNvGrpSpPr/>
          <p:nvPr/>
        </p:nvGrpSpPr>
        <p:grpSpPr>
          <a:xfrm>
            <a:off x="5796151" y="4590113"/>
            <a:ext cx="1191831" cy="1285693"/>
            <a:chOff x="5695761" y="5224020"/>
            <a:chExt cx="1191831" cy="1285693"/>
          </a:xfrm>
        </p:grpSpPr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D63204C9-FFA7-4427-A9D2-E23BF56232F2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BC275E64-0A6A-4AC9-9EB0-CB1904A2C8FB}"/>
                </a:ext>
              </a:extLst>
            </p:cNvPr>
            <p:cNvGrpSpPr/>
            <p:nvPr/>
          </p:nvGrpSpPr>
          <p:grpSpPr>
            <a:xfrm>
              <a:off x="5695761" y="5224020"/>
              <a:ext cx="731727" cy="1285693"/>
              <a:chOff x="8484069" y="3146775"/>
              <a:chExt cx="731727" cy="1285693"/>
            </a:xfrm>
          </p:grpSpPr>
          <p:grpSp>
            <p:nvGrpSpPr>
              <p:cNvPr id="102" name="グループ化 101">
                <a:extLst>
                  <a:ext uri="{FF2B5EF4-FFF2-40B4-BE49-F238E27FC236}">
                    <a16:creationId xmlns:a16="http://schemas.microsoft.com/office/drawing/2014/main" id="{5BE7A0CC-1E3E-4BE4-A528-764C721DDAA7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718871" cy="1285693"/>
                <a:chOff x="8499239" y="3143111"/>
                <a:chExt cx="718871" cy="1285693"/>
              </a:xfrm>
            </p:grpSpPr>
            <p:sp>
              <p:nvSpPr>
                <p:cNvPr id="104" name="テキスト ボックス 103">
                  <a:extLst>
                    <a:ext uri="{FF2B5EF4-FFF2-40B4-BE49-F238E27FC236}">
                      <a16:creationId xmlns:a16="http://schemas.microsoft.com/office/drawing/2014/main" id="{6B239065-5BA8-4AB4-B07C-5F14C823A1B3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05" name="テキスト ボックス 104">
                  <a:extLst>
                    <a:ext uri="{FF2B5EF4-FFF2-40B4-BE49-F238E27FC236}">
                      <a16:creationId xmlns:a16="http://schemas.microsoft.com/office/drawing/2014/main" id="{85B3A851-9B88-453E-A21F-25178284C4EE}"/>
                    </a:ext>
                  </a:extLst>
                </p:cNvPr>
                <p:cNvSpPr txBox="1"/>
                <p:nvPr/>
              </p:nvSpPr>
              <p:spPr>
                <a:xfrm>
                  <a:off x="8512121" y="3659363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CE6A1069-3831-4AD9-AD1D-9B39C0F756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951525F-3F12-4DD7-8521-3E380F242F68}"/>
              </a:ext>
            </a:extLst>
          </p:cNvPr>
          <p:cNvSpPr txBox="1"/>
          <p:nvPr/>
        </p:nvSpPr>
        <p:spPr>
          <a:xfrm>
            <a:off x="7180463" y="1950263"/>
            <a:ext cx="668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D3B6A9E9-D08A-4F08-A16D-9BB037614C5B}"/>
              </a:ext>
            </a:extLst>
          </p:cNvPr>
          <p:cNvSpPr txBox="1"/>
          <p:nvPr/>
        </p:nvSpPr>
        <p:spPr>
          <a:xfrm>
            <a:off x="7737101" y="1937011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FFCF89DC-FE51-47DF-8CE6-1D68EAA60BAA}"/>
              </a:ext>
            </a:extLst>
          </p:cNvPr>
          <p:cNvSpPr txBox="1"/>
          <p:nvPr/>
        </p:nvSpPr>
        <p:spPr>
          <a:xfrm>
            <a:off x="8798377" y="1996773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A6F8D3E-C5BD-478B-BF03-C1180A31E8C3}"/>
              </a:ext>
            </a:extLst>
          </p:cNvPr>
          <p:cNvSpPr txBox="1"/>
          <p:nvPr/>
        </p:nvSpPr>
        <p:spPr>
          <a:xfrm>
            <a:off x="8411011" y="191649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7EC3E570-2FB8-470E-8EF4-4F55834B5851}"/>
              </a:ext>
            </a:extLst>
          </p:cNvPr>
          <p:cNvGrpSpPr/>
          <p:nvPr/>
        </p:nvGrpSpPr>
        <p:grpSpPr>
          <a:xfrm>
            <a:off x="9476402" y="1760205"/>
            <a:ext cx="810831" cy="1295300"/>
            <a:chOff x="8484069" y="3146775"/>
            <a:chExt cx="841102" cy="1295300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A31A34FD-2F8A-42AC-87B8-DB3EA4D96F7A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1761647-7765-4275-BE2A-62E1621A9172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6EE93DBE-B804-48C0-B336-3240F1B2B338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49A7581A-0A1D-4CE3-9F63-40A137A1A6E6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BDCEB61F-6ABC-4E93-90F4-DB8C57D368F0}"/>
              </a:ext>
            </a:extLst>
          </p:cNvPr>
          <p:cNvSpPr txBox="1"/>
          <p:nvPr/>
        </p:nvSpPr>
        <p:spPr>
          <a:xfrm>
            <a:off x="4972423" y="4852197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826F86F7-7C90-4A1B-9B0C-2A93AFD3C91E}"/>
              </a:ext>
            </a:extLst>
          </p:cNvPr>
          <p:cNvSpPr txBox="1"/>
          <p:nvPr/>
        </p:nvSpPr>
        <p:spPr>
          <a:xfrm>
            <a:off x="2389943" y="4812748"/>
            <a:ext cx="738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B68E827A-18FA-4661-BEE7-08126FA6F1D0}"/>
              </a:ext>
            </a:extLst>
          </p:cNvPr>
          <p:cNvSpPr txBox="1"/>
          <p:nvPr/>
        </p:nvSpPr>
        <p:spPr>
          <a:xfrm>
            <a:off x="8606131" y="3745126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63FC3A1C-C685-4A76-A5DA-9AECD68F7B2F}"/>
              </a:ext>
            </a:extLst>
          </p:cNvPr>
          <p:cNvGrpSpPr/>
          <p:nvPr/>
        </p:nvGrpSpPr>
        <p:grpSpPr>
          <a:xfrm>
            <a:off x="10175778" y="3478340"/>
            <a:ext cx="1191831" cy="1295300"/>
            <a:chOff x="5695761" y="5224020"/>
            <a:chExt cx="1191831" cy="1295300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4353886-9A98-4842-B694-3A4D4D11D9AE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CA2B51C9-33F8-4FCC-BE3B-AC102814D804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39C3B130-6710-417D-AC39-DC1313AEB200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64CA5505-F592-433A-B792-8D1A5D516D97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D56B5F97-C287-4E0B-95FF-C7DCBD6BD5A8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7618C532-6223-47E4-B93A-927E5F585B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031E169-8562-4F01-BF72-FEBD722AFC88}"/>
              </a:ext>
            </a:extLst>
          </p:cNvPr>
          <p:cNvCxnSpPr>
            <a:cxnSpLocks/>
          </p:cNvCxnSpPr>
          <p:nvPr/>
        </p:nvCxnSpPr>
        <p:spPr>
          <a:xfrm>
            <a:off x="980339" y="2076585"/>
            <a:ext cx="4245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207583E-3AC8-4DFD-A194-13CCC4453CA2}"/>
              </a:ext>
            </a:extLst>
          </p:cNvPr>
          <p:cNvSpPr/>
          <p:nvPr/>
        </p:nvSpPr>
        <p:spPr>
          <a:xfrm>
            <a:off x="967979" y="4590113"/>
            <a:ext cx="1417267" cy="124367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四角形: 角を丸くする 117">
            <a:extLst>
              <a:ext uri="{FF2B5EF4-FFF2-40B4-BE49-F238E27FC236}">
                <a16:creationId xmlns:a16="http://schemas.microsoft.com/office/drawing/2014/main" id="{065B4AB3-40F3-4A89-A28C-39C46D7EB256}"/>
              </a:ext>
            </a:extLst>
          </p:cNvPr>
          <p:cNvSpPr/>
          <p:nvPr/>
        </p:nvSpPr>
        <p:spPr>
          <a:xfrm>
            <a:off x="3208443" y="4578542"/>
            <a:ext cx="1753303" cy="124367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BDC623F7-2261-4C4C-93C3-E9D9A73D34B0}"/>
              </a:ext>
            </a:extLst>
          </p:cNvPr>
          <p:cNvSpPr txBox="1"/>
          <p:nvPr/>
        </p:nvSpPr>
        <p:spPr>
          <a:xfrm>
            <a:off x="5955521" y="156895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0" name="四角形: 角を丸くする 119">
            <a:extLst>
              <a:ext uri="{FF2B5EF4-FFF2-40B4-BE49-F238E27FC236}">
                <a16:creationId xmlns:a16="http://schemas.microsoft.com/office/drawing/2014/main" id="{A0063C69-197F-467D-A0F2-1F3B78BF694D}"/>
              </a:ext>
            </a:extLst>
          </p:cNvPr>
          <p:cNvSpPr/>
          <p:nvPr/>
        </p:nvSpPr>
        <p:spPr>
          <a:xfrm>
            <a:off x="5709911" y="4575628"/>
            <a:ext cx="1337807" cy="124367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91" grpId="0"/>
      <p:bldP spid="106" grpId="0"/>
      <p:bldP spid="107" grpId="0"/>
      <p:bldP spid="108" grpId="0"/>
      <p:bldP spid="109" grpId="0"/>
      <p:bldP spid="117" grpId="0"/>
      <p:bldP spid="122" grpId="0"/>
      <p:bldP spid="124" grpId="0"/>
      <p:bldP spid="1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15044" y="3469328"/>
            <a:ext cx="1196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951525F-3F12-4DD7-8521-3E380F242F68}"/>
              </a:ext>
            </a:extLst>
          </p:cNvPr>
          <p:cNvSpPr txBox="1"/>
          <p:nvPr/>
        </p:nvSpPr>
        <p:spPr>
          <a:xfrm>
            <a:off x="1828204" y="4166044"/>
            <a:ext cx="1103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D3B6A9E9-D08A-4F08-A16D-9BB037614C5B}"/>
              </a:ext>
            </a:extLst>
          </p:cNvPr>
          <p:cNvSpPr txBox="1"/>
          <p:nvPr/>
        </p:nvSpPr>
        <p:spPr>
          <a:xfrm>
            <a:off x="2606301" y="4186562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FFCF89DC-FE51-47DF-8CE6-1D68EAA60BAA}"/>
              </a:ext>
            </a:extLst>
          </p:cNvPr>
          <p:cNvSpPr txBox="1"/>
          <p:nvPr/>
        </p:nvSpPr>
        <p:spPr>
          <a:xfrm>
            <a:off x="3667577" y="4246324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A6F8D3E-C5BD-478B-BF03-C1180A31E8C3}"/>
              </a:ext>
            </a:extLst>
          </p:cNvPr>
          <p:cNvSpPr txBox="1"/>
          <p:nvPr/>
        </p:nvSpPr>
        <p:spPr>
          <a:xfrm>
            <a:off x="3280211" y="4166044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0DF03A4F-D600-4209-B939-DD7E1468ECA9}"/>
              </a:ext>
            </a:extLst>
          </p:cNvPr>
          <p:cNvGrpSpPr/>
          <p:nvPr/>
        </p:nvGrpSpPr>
        <p:grpSpPr>
          <a:xfrm>
            <a:off x="4343425" y="3999538"/>
            <a:ext cx="1191831" cy="1295300"/>
            <a:chOff x="5695761" y="5224020"/>
            <a:chExt cx="1191831" cy="1295300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6D40DCC9-74BB-4FA4-A0D4-58B2DB7F2311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7EC3E570-2FB8-470E-8EF4-4F55834B5851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A31A34FD-2F8A-42AC-87B8-DB3EA4D96F7A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21761647-7765-4275-BE2A-62E1621A9172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6EE93DBE-B804-48C0-B336-3240F1B2B338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14" name="直線コネクタ 113">
                <a:extLst>
                  <a:ext uri="{FF2B5EF4-FFF2-40B4-BE49-F238E27FC236}">
                    <a16:creationId xmlns:a16="http://schemas.microsoft.com/office/drawing/2014/main" id="{49A7581A-0A1D-4CE3-9F63-40A137A1A6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B68E827A-18FA-4661-BEE7-08126FA6F1D0}"/>
              </a:ext>
            </a:extLst>
          </p:cNvPr>
          <p:cNvSpPr txBox="1"/>
          <p:nvPr/>
        </p:nvSpPr>
        <p:spPr>
          <a:xfrm>
            <a:off x="7082131" y="4293245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63FC3A1C-C685-4A76-A5DA-9AECD68F7B2F}"/>
              </a:ext>
            </a:extLst>
          </p:cNvPr>
          <p:cNvGrpSpPr/>
          <p:nvPr/>
        </p:nvGrpSpPr>
        <p:grpSpPr>
          <a:xfrm>
            <a:off x="8651778" y="4026459"/>
            <a:ext cx="1191831" cy="1295300"/>
            <a:chOff x="5695761" y="5224020"/>
            <a:chExt cx="1191831" cy="1295300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4353886-9A98-4842-B694-3A4D4D11D9AE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CA2B51C9-33F8-4FCC-BE3B-AC102814D804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39C3B130-6710-417D-AC39-DC1313AEB200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64CA5505-F592-433A-B792-8D1A5D516D97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D56B5F97-C287-4E0B-95FF-C7DCBD6BD5A8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7618C532-6223-47E4-B93A-927E5F585B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BDC623F7-2261-4C4C-93C3-E9D9A73D34B0}"/>
              </a:ext>
            </a:extLst>
          </p:cNvPr>
          <p:cNvSpPr txBox="1"/>
          <p:nvPr/>
        </p:nvSpPr>
        <p:spPr>
          <a:xfrm>
            <a:off x="843192" y="415811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1F387CE-7574-4D2C-903E-D7A3E9101707}"/>
              </a:ext>
            </a:extLst>
          </p:cNvPr>
          <p:cNvSpPr txBox="1"/>
          <p:nvPr/>
        </p:nvSpPr>
        <p:spPr>
          <a:xfrm>
            <a:off x="115044" y="331627"/>
            <a:ext cx="1196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707726C-F1BB-4AA0-903A-9AAAF0338B06}"/>
              </a:ext>
            </a:extLst>
          </p:cNvPr>
          <p:cNvSpPr txBox="1"/>
          <p:nvPr/>
        </p:nvSpPr>
        <p:spPr>
          <a:xfrm>
            <a:off x="1841060" y="944372"/>
            <a:ext cx="1103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1BFF843D-71DB-4ED5-BE2A-4E65AC082100}"/>
              </a:ext>
            </a:extLst>
          </p:cNvPr>
          <p:cNvSpPr txBox="1"/>
          <p:nvPr/>
        </p:nvSpPr>
        <p:spPr>
          <a:xfrm>
            <a:off x="2619157" y="964890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5FDFD93E-E6BC-4B04-9DDF-BB0450A76ED4}"/>
              </a:ext>
            </a:extLst>
          </p:cNvPr>
          <p:cNvSpPr txBox="1"/>
          <p:nvPr/>
        </p:nvSpPr>
        <p:spPr>
          <a:xfrm>
            <a:off x="3680433" y="1024652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644CF1B4-46F9-4B01-A594-924D2A201502}"/>
              </a:ext>
            </a:extLst>
          </p:cNvPr>
          <p:cNvSpPr txBox="1"/>
          <p:nvPr/>
        </p:nvSpPr>
        <p:spPr>
          <a:xfrm>
            <a:off x="3293067" y="94437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AE01C5CD-2C20-4E5B-B9C2-CCF45108FE73}"/>
              </a:ext>
            </a:extLst>
          </p:cNvPr>
          <p:cNvGrpSpPr/>
          <p:nvPr/>
        </p:nvGrpSpPr>
        <p:grpSpPr>
          <a:xfrm>
            <a:off x="4358458" y="788084"/>
            <a:ext cx="1191831" cy="1295300"/>
            <a:chOff x="5695761" y="5224020"/>
            <a:chExt cx="1191831" cy="1295300"/>
          </a:xfrm>
        </p:grpSpPr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1B23CF60-81FA-4CC5-95FE-26E365A7732A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23534D99-0EBA-4123-8BA6-215E576418C5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38" name="グループ化 137">
                <a:extLst>
                  <a:ext uri="{FF2B5EF4-FFF2-40B4-BE49-F238E27FC236}">
                    <a16:creationId xmlns:a16="http://schemas.microsoft.com/office/drawing/2014/main" id="{32EC8BBE-CDCC-4255-A6C1-34C0B800BCF2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18B9D0A9-F8D8-4F1C-886C-BF5D2C27050E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1" name="テキスト ボックス 140">
                  <a:extLst>
                    <a:ext uri="{FF2B5EF4-FFF2-40B4-BE49-F238E27FC236}">
                      <a16:creationId xmlns:a16="http://schemas.microsoft.com/office/drawing/2014/main" id="{B3F3FE4B-EEC5-4DD0-B2A0-6B1DC2C7018C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DA4EE1AF-D731-4C87-BE25-03E09DFCC7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EAECDA5-28E9-4BC8-88DF-A74DB156705F}"/>
              </a:ext>
            </a:extLst>
          </p:cNvPr>
          <p:cNvSpPr txBox="1"/>
          <p:nvPr/>
        </p:nvSpPr>
        <p:spPr>
          <a:xfrm>
            <a:off x="7094987" y="1071573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40BA1059-3C7C-4CDA-BAFC-99CE8EE025B7}"/>
              </a:ext>
            </a:extLst>
          </p:cNvPr>
          <p:cNvGrpSpPr/>
          <p:nvPr/>
        </p:nvGrpSpPr>
        <p:grpSpPr>
          <a:xfrm>
            <a:off x="8664634" y="804787"/>
            <a:ext cx="1191831" cy="1295300"/>
            <a:chOff x="5695761" y="5224020"/>
            <a:chExt cx="1191831" cy="1295300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42632357-4610-438E-B78D-9001261F1402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36B60293-E6BA-4342-8B69-90A062624236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06FCC4B9-A2C2-411E-981C-9E6ACC738D09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48" name="テキスト ボックス 147">
                  <a:extLst>
                    <a:ext uri="{FF2B5EF4-FFF2-40B4-BE49-F238E27FC236}">
                      <a16:creationId xmlns:a16="http://schemas.microsoft.com/office/drawing/2014/main" id="{7C77593C-6B74-48F1-87C3-FF1EEA75E5C8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9" name="テキスト ボックス 148">
                  <a:extLst>
                    <a:ext uri="{FF2B5EF4-FFF2-40B4-BE49-F238E27FC236}">
                      <a16:creationId xmlns:a16="http://schemas.microsoft.com/office/drawing/2014/main" id="{46615335-F436-41C7-8809-53545B664ADF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90790A73-C366-4E2E-A093-1AF95C44C0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7DC3448-DC65-4D84-8D6A-AD27BC1EA6C4}"/>
              </a:ext>
            </a:extLst>
          </p:cNvPr>
          <p:cNvSpPr txBox="1"/>
          <p:nvPr/>
        </p:nvSpPr>
        <p:spPr>
          <a:xfrm>
            <a:off x="824721" y="100537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0C4F03BD-1C30-4F61-A6BD-8B6BA0207BF8}"/>
              </a:ext>
            </a:extLst>
          </p:cNvPr>
          <p:cNvGrpSpPr/>
          <p:nvPr/>
        </p:nvGrpSpPr>
        <p:grpSpPr>
          <a:xfrm>
            <a:off x="2200719" y="2076694"/>
            <a:ext cx="841102" cy="1295300"/>
            <a:chOff x="8484069" y="3146775"/>
            <a:chExt cx="841102" cy="1295300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4CC32821-A7AA-4E6D-BFA4-B193DEA5925E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156" name="テキスト ボックス 155">
                <a:extLst>
                  <a:ext uri="{FF2B5EF4-FFF2-40B4-BE49-F238E27FC236}">
                    <a16:creationId xmlns:a16="http://schemas.microsoft.com/office/drawing/2014/main" id="{B3395709-2CC2-4EEC-BF5F-251001F8F52F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57" name="テキスト ボックス 156">
                <a:extLst>
                  <a:ext uri="{FF2B5EF4-FFF2-40B4-BE49-F238E27FC236}">
                    <a16:creationId xmlns:a16="http://schemas.microsoft.com/office/drawing/2014/main" id="{2B737E23-1B56-4BE8-9198-23503D704E7F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C6405D51-EAD6-4C9D-98F4-AB963A878BB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BAF61F66-CBF5-46CC-9609-F9333DCBD5B5}"/>
              </a:ext>
            </a:extLst>
          </p:cNvPr>
          <p:cNvSpPr txBox="1"/>
          <p:nvPr/>
        </p:nvSpPr>
        <p:spPr>
          <a:xfrm>
            <a:off x="2775021" y="2334225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は，</a:t>
            </a: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09C7DCE0-C9EF-4486-98B2-72951CBD550C}"/>
              </a:ext>
            </a:extLst>
          </p:cNvPr>
          <p:cNvSpPr txBox="1"/>
          <p:nvPr/>
        </p:nvSpPr>
        <p:spPr>
          <a:xfrm>
            <a:off x="3610172" y="2307223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94D7563E-E165-4DD1-8A5A-63CA2F0C0E31}"/>
              </a:ext>
            </a:extLst>
          </p:cNvPr>
          <p:cNvSpPr txBox="1"/>
          <p:nvPr/>
        </p:nvSpPr>
        <p:spPr>
          <a:xfrm>
            <a:off x="4023247" y="2326611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AAC011C8-18CE-4DFC-9B15-8CC86E83DF6A}"/>
              </a:ext>
            </a:extLst>
          </p:cNvPr>
          <p:cNvSpPr txBox="1"/>
          <p:nvPr/>
        </p:nvSpPr>
        <p:spPr>
          <a:xfrm>
            <a:off x="4742896" y="2307223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4B2D3F66-D17B-4C42-98EB-37CC93F5DA72}"/>
              </a:ext>
            </a:extLst>
          </p:cNvPr>
          <p:cNvSpPr txBox="1"/>
          <p:nvPr/>
        </p:nvSpPr>
        <p:spPr>
          <a:xfrm>
            <a:off x="5341799" y="230722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984041A6-E655-4323-99A0-2505D619B065}"/>
              </a:ext>
            </a:extLst>
          </p:cNvPr>
          <p:cNvSpPr txBox="1"/>
          <p:nvPr/>
        </p:nvSpPr>
        <p:spPr>
          <a:xfrm>
            <a:off x="6113569" y="2346331"/>
            <a:ext cx="339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こたえ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68430886-A5A4-43C6-8C0A-10DB4ECDE83F}"/>
              </a:ext>
            </a:extLst>
          </p:cNvPr>
          <p:cNvGrpSpPr/>
          <p:nvPr/>
        </p:nvGrpSpPr>
        <p:grpSpPr>
          <a:xfrm>
            <a:off x="2200719" y="5294560"/>
            <a:ext cx="841102" cy="1295300"/>
            <a:chOff x="8484069" y="3146775"/>
            <a:chExt cx="841102" cy="1295300"/>
          </a:xfrm>
        </p:grpSpPr>
        <p:grpSp>
          <p:nvGrpSpPr>
            <p:cNvPr id="171" name="グループ化 170">
              <a:extLst>
                <a:ext uri="{FF2B5EF4-FFF2-40B4-BE49-F238E27FC236}">
                  <a16:creationId xmlns:a16="http://schemas.microsoft.com/office/drawing/2014/main" id="{145147B3-8147-4277-97CB-5455344B1985}"/>
                </a:ext>
              </a:extLst>
            </p:cNvPr>
            <p:cNvGrpSpPr/>
            <p:nvPr/>
          </p:nvGrpSpPr>
          <p:grpSpPr>
            <a:xfrm>
              <a:off x="8514340" y="3146775"/>
              <a:ext cx="810831" cy="1295300"/>
              <a:chOff x="8516654" y="3143111"/>
              <a:chExt cx="810831" cy="1295300"/>
            </a:xfrm>
          </p:grpSpPr>
          <p:sp>
            <p:nvSpPr>
              <p:cNvPr id="173" name="テキスト ボックス 172">
                <a:extLst>
                  <a:ext uri="{FF2B5EF4-FFF2-40B4-BE49-F238E27FC236}">
                    <a16:creationId xmlns:a16="http://schemas.microsoft.com/office/drawing/2014/main" id="{DCA40FC9-F1C5-483B-B02B-79C639073189}"/>
                  </a:ext>
                </a:extLst>
              </p:cNvPr>
              <p:cNvSpPr txBox="1"/>
              <p:nvPr/>
            </p:nvSpPr>
            <p:spPr>
              <a:xfrm>
                <a:off x="853987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4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74" name="テキスト ボックス 173">
                <a:extLst>
                  <a:ext uri="{FF2B5EF4-FFF2-40B4-BE49-F238E27FC236}">
                    <a16:creationId xmlns:a16="http://schemas.microsoft.com/office/drawing/2014/main" id="{7D5E6C9A-F6C3-4ADF-9BF7-D467B1DD1557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0D7C3E7C-482B-4E6F-96BC-6A0D606FF9C6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582F583F-3E5D-4C32-8994-B05F8C75FF3D}"/>
              </a:ext>
            </a:extLst>
          </p:cNvPr>
          <p:cNvSpPr txBox="1"/>
          <p:nvPr/>
        </p:nvSpPr>
        <p:spPr>
          <a:xfrm>
            <a:off x="2775021" y="5552091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は，</a:t>
            </a:r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7434EEB6-896C-4A1A-B342-B5DFF0292F7E}"/>
              </a:ext>
            </a:extLst>
          </p:cNvPr>
          <p:cNvSpPr txBox="1"/>
          <p:nvPr/>
        </p:nvSpPr>
        <p:spPr>
          <a:xfrm>
            <a:off x="3610172" y="5525089"/>
            <a:ext cx="57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C43FCD09-1981-4A40-B10A-968E46477DDD}"/>
              </a:ext>
            </a:extLst>
          </p:cNvPr>
          <p:cNvSpPr txBox="1"/>
          <p:nvPr/>
        </p:nvSpPr>
        <p:spPr>
          <a:xfrm>
            <a:off x="4023247" y="5544477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4C0367AB-A0AE-4F55-8408-12C52F3B1FE9}"/>
              </a:ext>
            </a:extLst>
          </p:cNvPr>
          <p:cNvSpPr txBox="1"/>
          <p:nvPr/>
        </p:nvSpPr>
        <p:spPr>
          <a:xfrm>
            <a:off x="4742896" y="5525089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140E100B-4B43-4FBE-AAF3-4B72A38BE40D}"/>
              </a:ext>
            </a:extLst>
          </p:cNvPr>
          <p:cNvSpPr txBox="1"/>
          <p:nvPr/>
        </p:nvSpPr>
        <p:spPr>
          <a:xfrm>
            <a:off x="5341799" y="5525088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F670337C-3424-4315-9445-4EA30313D1F8}"/>
              </a:ext>
            </a:extLst>
          </p:cNvPr>
          <p:cNvSpPr txBox="1"/>
          <p:nvPr/>
        </p:nvSpPr>
        <p:spPr>
          <a:xfrm>
            <a:off x="6113569" y="5564197"/>
            <a:ext cx="339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こたえ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C37D8D9-B281-4DE7-ACF9-D0F6B9FA2C2E}"/>
              </a:ext>
            </a:extLst>
          </p:cNvPr>
          <p:cNvSpPr txBox="1"/>
          <p:nvPr/>
        </p:nvSpPr>
        <p:spPr>
          <a:xfrm>
            <a:off x="5996080" y="1949261"/>
            <a:ext cx="1404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しょう</a:t>
            </a:r>
            <a:endParaRPr kumimoji="1" lang="ja-JP" altLang="en-US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72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06" grpId="0"/>
      <p:bldP spid="107" grpId="0"/>
      <p:bldP spid="108" grpId="0"/>
      <p:bldP spid="109" grpId="0"/>
      <p:bldP spid="124" grpId="0"/>
      <p:bldP spid="119" grpId="0"/>
      <p:bldP spid="121" grpId="0"/>
      <p:bldP spid="123" grpId="0"/>
      <p:bldP spid="132" grpId="0"/>
      <p:bldP spid="133" grpId="0"/>
      <p:bldP spid="134" grpId="0"/>
      <p:bldP spid="142" grpId="0"/>
      <p:bldP spid="150" grpId="0"/>
      <p:bldP spid="159" grpId="0"/>
      <p:bldP spid="165" grpId="0"/>
      <p:bldP spid="166" grpId="0"/>
      <p:bldP spid="167" grpId="0"/>
      <p:bldP spid="168" grpId="0"/>
      <p:bldP spid="169" grpId="0"/>
      <p:bldP spid="175" grpId="0"/>
      <p:bldP spid="176" grpId="0"/>
      <p:bldP spid="177" grpId="0"/>
      <p:bldP spid="178" grpId="0"/>
      <p:bldP spid="179" grpId="0"/>
      <p:bldP spid="180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115044" y="3421081"/>
            <a:ext cx="1196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5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lang="en-US" altLang="ja-JP" sz="4400" b="1" dirty="0"/>
              <a:t>2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951525F-3F12-4DD7-8521-3E380F242F68}"/>
              </a:ext>
            </a:extLst>
          </p:cNvPr>
          <p:cNvSpPr txBox="1"/>
          <p:nvPr/>
        </p:nvSpPr>
        <p:spPr>
          <a:xfrm>
            <a:off x="2358514" y="4689572"/>
            <a:ext cx="644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D3B6A9E9-D08A-4F08-A16D-9BB037614C5B}"/>
              </a:ext>
            </a:extLst>
          </p:cNvPr>
          <p:cNvSpPr txBox="1"/>
          <p:nvPr/>
        </p:nvSpPr>
        <p:spPr>
          <a:xfrm>
            <a:off x="2818618" y="4710090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FFCF89DC-FE51-47DF-8CE6-1D68EAA60BAA}"/>
              </a:ext>
            </a:extLst>
          </p:cNvPr>
          <p:cNvSpPr txBox="1"/>
          <p:nvPr/>
        </p:nvSpPr>
        <p:spPr>
          <a:xfrm>
            <a:off x="3879894" y="4769852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FA6F8D3E-C5BD-478B-BF03-C1180A31E8C3}"/>
              </a:ext>
            </a:extLst>
          </p:cNvPr>
          <p:cNvSpPr txBox="1"/>
          <p:nvPr/>
        </p:nvSpPr>
        <p:spPr>
          <a:xfrm>
            <a:off x="3492528" y="468957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7EC3E570-2FB8-470E-8EF4-4F55834B5851}"/>
              </a:ext>
            </a:extLst>
          </p:cNvPr>
          <p:cNvGrpSpPr/>
          <p:nvPr/>
        </p:nvGrpSpPr>
        <p:grpSpPr>
          <a:xfrm>
            <a:off x="4555742" y="4512906"/>
            <a:ext cx="824808" cy="1305460"/>
            <a:chOff x="8484069" y="3136615"/>
            <a:chExt cx="851262" cy="1305460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A31A34FD-2F8A-42AC-87B8-DB3EA4D96F7A}"/>
                </a:ext>
              </a:extLst>
            </p:cNvPr>
            <p:cNvGrpSpPr/>
            <p:nvPr/>
          </p:nvGrpSpPr>
          <p:grpSpPr>
            <a:xfrm>
              <a:off x="8524500" y="3136615"/>
              <a:ext cx="810831" cy="1305460"/>
              <a:chOff x="8526814" y="3132951"/>
              <a:chExt cx="810831" cy="1305460"/>
            </a:xfrm>
          </p:grpSpPr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1761647-7765-4275-BE2A-62E1621A9172}"/>
                  </a:ext>
                </a:extLst>
              </p:cNvPr>
              <p:cNvSpPr txBox="1"/>
              <p:nvPr/>
            </p:nvSpPr>
            <p:spPr>
              <a:xfrm>
                <a:off x="8529719" y="313295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6EE93DBE-B804-48C0-B336-3240F1B2B338}"/>
                  </a:ext>
                </a:extLst>
              </p:cNvPr>
              <p:cNvSpPr txBox="1"/>
              <p:nvPr/>
            </p:nvSpPr>
            <p:spPr>
              <a:xfrm>
                <a:off x="852681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49A7581A-0A1D-4CE3-9F63-40A137A1A6E6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B68E827A-18FA-4661-BEE7-08126FA6F1D0}"/>
              </a:ext>
            </a:extLst>
          </p:cNvPr>
          <p:cNvSpPr txBox="1"/>
          <p:nvPr/>
        </p:nvSpPr>
        <p:spPr>
          <a:xfrm>
            <a:off x="7294448" y="4816773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63FC3A1C-C685-4A76-A5DA-9AECD68F7B2F}"/>
              </a:ext>
            </a:extLst>
          </p:cNvPr>
          <p:cNvGrpSpPr/>
          <p:nvPr/>
        </p:nvGrpSpPr>
        <p:grpSpPr>
          <a:xfrm>
            <a:off x="8864095" y="4549987"/>
            <a:ext cx="1191831" cy="1295300"/>
            <a:chOff x="5695761" y="5224020"/>
            <a:chExt cx="1191831" cy="1295300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4353886-9A98-4842-B694-3A4D4D11D9AE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CA2B51C9-33F8-4FCC-BE3B-AC102814D804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295300"/>
              <a:chOff x="8484069" y="3146775"/>
              <a:chExt cx="841102" cy="1295300"/>
            </a:xfrm>
          </p:grpSpPr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39C3B130-6710-417D-AC39-DC1313AEB200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295300"/>
                <a:chOff x="8499239" y="3143111"/>
                <a:chExt cx="828246" cy="1295300"/>
              </a:xfrm>
            </p:grpSpPr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64CA5505-F592-433A-B792-8D1A5D516D97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D56B5F97-C287-4E0B-95FF-C7DCBD6BD5A8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7618C532-6223-47E4-B93A-927E5F585B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BDC623F7-2261-4C4C-93C3-E9D9A73D34B0}"/>
              </a:ext>
            </a:extLst>
          </p:cNvPr>
          <p:cNvSpPr txBox="1"/>
          <p:nvPr/>
        </p:nvSpPr>
        <p:spPr>
          <a:xfrm>
            <a:off x="1037038" y="434203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1F387CE-7574-4D2C-903E-D7A3E9101707}"/>
              </a:ext>
            </a:extLst>
          </p:cNvPr>
          <p:cNvSpPr txBox="1"/>
          <p:nvPr/>
        </p:nvSpPr>
        <p:spPr>
          <a:xfrm>
            <a:off x="115044" y="331627"/>
            <a:ext cx="11961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lang="en-US" altLang="ja-JP" sz="4400" b="1" dirty="0"/>
              <a:t>9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707726C-F1BB-4AA0-903A-9AAAF0338B06}"/>
              </a:ext>
            </a:extLst>
          </p:cNvPr>
          <p:cNvSpPr txBox="1"/>
          <p:nvPr/>
        </p:nvSpPr>
        <p:spPr>
          <a:xfrm>
            <a:off x="2190264" y="1544659"/>
            <a:ext cx="796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1BFF843D-71DB-4ED5-BE2A-4E65AC082100}"/>
              </a:ext>
            </a:extLst>
          </p:cNvPr>
          <p:cNvSpPr txBox="1"/>
          <p:nvPr/>
        </p:nvSpPr>
        <p:spPr>
          <a:xfrm>
            <a:off x="2682807" y="1544660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5FDFD93E-E6BC-4B04-9DDF-BB0450A76ED4}"/>
              </a:ext>
            </a:extLst>
          </p:cNvPr>
          <p:cNvSpPr txBox="1"/>
          <p:nvPr/>
        </p:nvSpPr>
        <p:spPr>
          <a:xfrm>
            <a:off x="3744083" y="1604422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644CF1B4-46F9-4B01-A594-924D2A201502}"/>
              </a:ext>
            </a:extLst>
          </p:cNvPr>
          <p:cNvSpPr txBox="1"/>
          <p:nvPr/>
        </p:nvSpPr>
        <p:spPr>
          <a:xfrm>
            <a:off x="3356717" y="1524142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9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23534D99-0EBA-4123-8BA6-215E576418C5}"/>
              </a:ext>
            </a:extLst>
          </p:cNvPr>
          <p:cNvGrpSpPr/>
          <p:nvPr/>
        </p:nvGrpSpPr>
        <p:grpSpPr>
          <a:xfrm>
            <a:off x="4422108" y="1367854"/>
            <a:ext cx="841102" cy="1295300"/>
            <a:chOff x="8484069" y="3146775"/>
            <a:chExt cx="841102" cy="1295300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32EC8BBE-CDCC-4255-A6C1-34C0B800BCF2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18B9D0A9-F8D8-4F1C-886C-BF5D2C27050E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6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B3F3FE4B-EEC5-4DD0-B2A0-6B1DC2C7018C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9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A4EE1AF-D731-4C87-BE25-03E09DFCC72D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EAECDA5-28E9-4BC8-88DF-A74DB156705F}"/>
              </a:ext>
            </a:extLst>
          </p:cNvPr>
          <p:cNvSpPr txBox="1"/>
          <p:nvPr/>
        </p:nvSpPr>
        <p:spPr>
          <a:xfrm>
            <a:off x="7158637" y="1651343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40BA1059-3C7C-4CDA-BAFC-99CE8EE025B7}"/>
              </a:ext>
            </a:extLst>
          </p:cNvPr>
          <p:cNvGrpSpPr/>
          <p:nvPr/>
        </p:nvGrpSpPr>
        <p:grpSpPr>
          <a:xfrm>
            <a:off x="8728284" y="1384557"/>
            <a:ext cx="1191831" cy="1356856"/>
            <a:chOff x="5695761" y="5224020"/>
            <a:chExt cx="1191831" cy="1356856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42632357-4610-438E-B78D-9001261F1402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36B60293-E6BA-4342-8B69-90A062624236}"/>
                </a:ext>
              </a:extLst>
            </p:cNvPr>
            <p:cNvGrpSpPr/>
            <p:nvPr/>
          </p:nvGrpSpPr>
          <p:grpSpPr>
            <a:xfrm>
              <a:off x="5695761" y="5224020"/>
              <a:ext cx="841102" cy="1356856"/>
              <a:chOff x="8484069" y="3146775"/>
              <a:chExt cx="841102" cy="1356856"/>
            </a:xfrm>
          </p:grpSpPr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06FCC4B9-A2C2-411E-981C-9E6ACC738D09}"/>
                  </a:ext>
                </a:extLst>
              </p:cNvPr>
              <p:cNvGrpSpPr/>
              <p:nvPr/>
            </p:nvGrpSpPr>
            <p:grpSpPr>
              <a:xfrm>
                <a:off x="8496925" y="3146775"/>
                <a:ext cx="828246" cy="1356856"/>
                <a:chOff x="8499239" y="3143111"/>
                <a:chExt cx="828246" cy="1356856"/>
              </a:xfrm>
            </p:grpSpPr>
            <p:sp>
              <p:nvSpPr>
                <p:cNvPr id="148" name="テキスト ボックス 147">
                  <a:extLst>
                    <a:ext uri="{FF2B5EF4-FFF2-40B4-BE49-F238E27FC236}">
                      <a16:creationId xmlns:a16="http://schemas.microsoft.com/office/drawing/2014/main" id="{7C77593C-6B74-48F1-87C3-FF1EEA75E5C8}"/>
                    </a:ext>
                  </a:extLst>
                </p:cNvPr>
                <p:cNvSpPr txBox="1"/>
                <p:nvPr/>
              </p:nvSpPr>
              <p:spPr>
                <a:xfrm>
                  <a:off x="849923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9" name="テキスト ボックス 148">
                  <a:extLst>
                    <a:ext uri="{FF2B5EF4-FFF2-40B4-BE49-F238E27FC236}">
                      <a16:creationId xmlns:a16="http://schemas.microsoft.com/office/drawing/2014/main" id="{46615335-F436-41C7-8809-53545B664ADF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90790A73-C366-4E2E-A093-1AF95C44C0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7DC3448-DC65-4D84-8D6A-AD27BC1EA6C4}"/>
              </a:ext>
            </a:extLst>
          </p:cNvPr>
          <p:cNvSpPr txBox="1"/>
          <p:nvPr/>
        </p:nvSpPr>
        <p:spPr>
          <a:xfrm>
            <a:off x="919737" y="151255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0723610-9942-4039-9033-E31ACC7B61DF}"/>
              </a:ext>
            </a:extLst>
          </p:cNvPr>
          <p:cNvSpPr txBox="1"/>
          <p:nvPr/>
        </p:nvSpPr>
        <p:spPr>
          <a:xfrm>
            <a:off x="4913501" y="1604422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6865649-12AD-4391-BCC0-FBA9B15C8BD0}"/>
              </a:ext>
            </a:extLst>
          </p:cNvPr>
          <p:cNvGrpSpPr/>
          <p:nvPr/>
        </p:nvGrpSpPr>
        <p:grpSpPr>
          <a:xfrm>
            <a:off x="5630233" y="1380737"/>
            <a:ext cx="841102" cy="1295300"/>
            <a:chOff x="8484069" y="3146775"/>
            <a:chExt cx="841102" cy="1295300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9CE63B99-3D32-47E0-8DE8-DD7FBDF089E4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9E3A41E0-7BEA-4533-BB59-6B30E76C3281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0DA217C-B14C-46AB-A645-65301300A4D2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F99B625-6975-4A53-91EA-19A09FEDC034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2F8CBB6-2038-4EC4-B378-AAAD8C09F311}"/>
              </a:ext>
            </a:extLst>
          </p:cNvPr>
          <p:cNvCxnSpPr>
            <a:cxnSpLocks/>
          </p:cNvCxnSpPr>
          <p:nvPr/>
        </p:nvCxnSpPr>
        <p:spPr>
          <a:xfrm>
            <a:off x="4470974" y="2047324"/>
            <a:ext cx="512820" cy="4935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704DE1B-AD04-4C1C-9365-A0C5404721E9}"/>
              </a:ext>
            </a:extLst>
          </p:cNvPr>
          <p:cNvCxnSpPr>
            <a:cxnSpLocks/>
          </p:cNvCxnSpPr>
          <p:nvPr/>
        </p:nvCxnSpPr>
        <p:spPr>
          <a:xfrm>
            <a:off x="4439293" y="1528504"/>
            <a:ext cx="512820" cy="4935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0C4F03BD-1C30-4F61-A6BD-8B6BA0207BF8}"/>
              </a:ext>
            </a:extLst>
          </p:cNvPr>
          <p:cNvGrpSpPr/>
          <p:nvPr/>
        </p:nvGrpSpPr>
        <p:grpSpPr>
          <a:xfrm>
            <a:off x="2203173" y="2290962"/>
            <a:ext cx="841102" cy="1233745"/>
            <a:chOff x="8484069" y="3146775"/>
            <a:chExt cx="841102" cy="1233745"/>
          </a:xfrm>
        </p:grpSpPr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4CC32821-A7AA-4E6D-BFA4-B193DEA5925E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33745"/>
              <a:chOff x="8499239" y="3143111"/>
              <a:chExt cx="828246" cy="1233745"/>
            </a:xfrm>
          </p:grpSpPr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B3395709-2CC2-4EEC-BF5F-251001F8F52F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２</a:t>
                </a:r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2B737E23-1B56-4BE8-9198-23503D704E7F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</a:p>
            </p:txBody>
          </p:sp>
        </p:grp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405D51-EAD6-4C9D-98F4-AB963A878BB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AF61F66-CBF5-46CC-9609-F9333DCBD5B5}"/>
              </a:ext>
            </a:extLst>
          </p:cNvPr>
          <p:cNvSpPr txBox="1"/>
          <p:nvPr/>
        </p:nvSpPr>
        <p:spPr>
          <a:xfrm>
            <a:off x="2777475" y="2548493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は，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9C7DCE0-C9EF-4486-98B2-72951CBD550C}"/>
              </a:ext>
            </a:extLst>
          </p:cNvPr>
          <p:cNvSpPr txBox="1"/>
          <p:nvPr/>
        </p:nvSpPr>
        <p:spPr>
          <a:xfrm>
            <a:off x="3612626" y="2521491"/>
            <a:ext cx="5728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６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4D7563E-E165-4DD1-8A5A-63CA2F0C0E31}"/>
              </a:ext>
            </a:extLst>
          </p:cNvPr>
          <p:cNvSpPr txBox="1"/>
          <p:nvPr/>
        </p:nvSpPr>
        <p:spPr>
          <a:xfrm>
            <a:off x="4025701" y="2540879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AC011C8-18CE-4DFC-9B15-8CC86E83DF6A}"/>
              </a:ext>
            </a:extLst>
          </p:cNvPr>
          <p:cNvSpPr txBox="1"/>
          <p:nvPr/>
        </p:nvSpPr>
        <p:spPr>
          <a:xfrm>
            <a:off x="4745350" y="2521491"/>
            <a:ext cx="810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９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B2D3F66-D17B-4C42-98EB-37CC93F5DA72}"/>
              </a:ext>
            </a:extLst>
          </p:cNvPr>
          <p:cNvSpPr txBox="1"/>
          <p:nvPr/>
        </p:nvSpPr>
        <p:spPr>
          <a:xfrm>
            <a:off x="5344253" y="2521490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84041A6-E655-4323-99A0-2505D619B065}"/>
              </a:ext>
            </a:extLst>
          </p:cNvPr>
          <p:cNvSpPr txBox="1"/>
          <p:nvPr/>
        </p:nvSpPr>
        <p:spPr>
          <a:xfrm>
            <a:off x="6116023" y="2560599"/>
            <a:ext cx="339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こたえ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0C4F03BD-1C30-4F61-A6BD-8B6BA0207BF8}"/>
              </a:ext>
            </a:extLst>
          </p:cNvPr>
          <p:cNvGrpSpPr/>
          <p:nvPr/>
        </p:nvGrpSpPr>
        <p:grpSpPr>
          <a:xfrm>
            <a:off x="2449110" y="5648499"/>
            <a:ext cx="841102" cy="1233745"/>
            <a:chOff x="8484069" y="3146775"/>
            <a:chExt cx="841102" cy="1233745"/>
          </a:xfrm>
        </p:grpSpPr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4CC32821-A7AA-4E6D-BFA4-B193DEA5925E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33745"/>
              <a:chOff x="8499239" y="3143111"/>
              <a:chExt cx="828246" cy="1233745"/>
            </a:xfrm>
          </p:grpSpPr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B3395709-2CC2-4EEC-BF5F-251001F8F52F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５</a:t>
                </a:r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2B737E23-1B56-4BE8-9198-23503D704E7F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２</a:t>
                </a:r>
              </a:p>
            </p:txBody>
          </p:sp>
        </p:grp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C6405D51-EAD6-4C9D-98F4-AB963A878BB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AF61F66-CBF5-46CC-9609-F9333DCBD5B5}"/>
              </a:ext>
            </a:extLst>
          </p:cNvPr>
          <p:cNvSpPr txBox="1"/>
          <p:nvPr/>
        </p:nvSpPr>
        <p:spPr>
          <a:xfrm>
            <a:off x="3023412" y="5906030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は，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9C7DCE0-C9EF-4486-98B2-72951CBD550C}"/>
              </a:ext>
            </a:extLst>
          </p:cNvPr>
          <p:cNvSpPr txBox="1"/>
          <p:nvPr/>
        </p:nvSpPr>
        <p:spPr>
          <a:xfrm>
            <a:off x="3858563" y="5879028"/>
            <a:ext cx="5728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５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4D7563E-E165-4DD1-8A5A-63CA2F0C0E31}"/>
              </a:ext>
            </a:extLst>
          </p:cNvPr>
          <p:cNvSpPr txBox="1"/>
          <p:nvPr/>
        </p:nvSpPr>
        <p:spPr>
          <a:xfrm>
            <a:off x="4271638" y="5898416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AAC011C8-18CE-4DFC-9B15-8CC86E83DF6A}"/>
              </a:ext>
            </a:extLst>
          </p:cNvPr>
          <p:cNvSpPr txBox="1"/>
          <p:nvPr/>
        </p:nvSpPr>
        <p:spPr>
          <a:xfrm>
            <a:off x="4991287" y="5879028"/>
            <a:ext cx="810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２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B2D3F66-D17B-4C42-98EB-37CC93F5DA72}"/>
              </a:ext>
            </a:extLst>
          </p:cNvPr>
          <p:cNvSpPr txBox="1"/>
          <p:nvPr/>
        </p:nvSpPr>
        <p:spPr>
          <a:xfrm>
            <a:off x="5590190" y="5879027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84041A6-E655-4323-99A0-2505D619B065}"/>
              </a:ext>
            </a:extLst>
          </p:cNvPr>
          <p:cNvSpPr txBox="1"/>
          <p:nvPr/>
        </p:nvSpPr>
        <p:spPr>
          <a:xfrm>
            <a:off x="6361960" y="5918136"/>
            <a:ext cx="339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こたえ</a:t>
            </a:r>
            <a:r>
              <a:rPr lang="en-US" altLang="ja-JP" sz="32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532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06" grpId="0"/>
      <p:bldP spid="107" grpId="0"/>
      <p:bldP spid="108" grpId="0"/>
      <p:bldP spid="109" grpId="0"/>
      <p:bldP spid="124" grpId="0"/>
      <p:bldP spid="119" grpId="0"/>
      <p:bldP spid="121" grpId="0"/>
      <p:bldP spid="123" grpId="0"/>
      <p:bldP spid="132" grpId="0"/>
      <p:bldP spid="133" grpId="0"/>
      <p:bldP spid="134" grpId="0"/>
      <p:bldP spid="142" grpId="0"/>
      <p:bldP spid="150" grpId="0"/>
      <p:bldP spid="44" grpId="0"/>
      <p:bldP spid="62" grpId="0"/>
      <p:bldP spid="63" grpId="0"/>
      <p:bldP spid="64" grpId="0"/>
      <p:bldP spid="65" grpId="0"/>
      <p:bldP spid="66" grpId="0"/>
      <p:bldP spid="67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1F387CE-7574-4D2C-903E-D7A3E9101707}"/>
              </a:ext>
            </a:extLst>
          </p:cNvPr>
          <p:cNvSpPr txBox="1"/>
          <p:nvPr/>
        </p:nvSpPr>
        <p:spPr>
          <a:xfrm>
            <a:off x="13444" y="331627"/>
            <a:ext cx="12280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10</a:t>
            </a:r>
            <a:r>
              <a:rPr lang="ja-JP" altLang="en-US" sz="4400" b="1" dirty="0"/>
              <a:t>Ｌ</a:t>
            </a:r>
            <a:r>
              <a:rPr kumimoji="1" lang="ja-JP" altLang="en-US" sz="4400" b="1" dirty="0"/>
              <a:t>を</a:t>
            </a:r>
            <a:r>
              <a:rPr kumimoji="1" lang="en-US" altLang="ja-JP" sz="4400" b="1" dirty="0"/>
              <a:t>8</a:t>
            </a:r>
            <a:r>
              <a:rPr kumimoji="1" lang="ja-JP" altLang="en-US" sz="4400" b="1" dirty="0"/>
              <a:t>等分</a:t>
            </a:r>
            <a:r>
              <a:rPr kumimoji="1" lang="ja-JP" altLang="en-US" sz="4400" dirty="0"/>
              <a:t>すると，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個分は何リットルですか。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707726C-F1BB-4AA0-903A-9AAAF0338B06}"/>
              </a:ext>
            </a:extLst>
          </p:cNvPr>
          <p:cNvSpPr txBox="1"/>
          <p:nvPr/>
        </p:nvSpPr>
        <p:spPr>
          <a:xfrm>
            <a:off x="2263697" y="1267297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1BFF843D-71DB-4ED5-BE2A-4E65AC082100}"/>
              </a:ext>
            </a:extLst>
          </p:cNvPr>
          <p:cNvSpPr txBox="1"/>
          <p:nvPr/>
        </p:nvSpPr>
        <p:spPr>
          <a:xfrm>
            <a:off x="3182566" y="1270643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5FDFD93E-E6BC-4B04-9DDF-BB0450A76ED4}"/>
              </a:ext>
            </a:extLst>
          </p:cNvPr>
          <p:cNvSpPr txBox="1"/>
          <p:nvPr/>
        </p:nvSpPr>
        <p:spPr>
          <a:xfrm>
            <a:off x="4203037" y="1310756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644CF1B4-46F9-4B01-A594-924D2A201502}"/>
              </a:ext>
            </a:extLst>
          </p:cNvPr>
          <p:cNvSpPr txBox="1"/>
          <p:nvPr/>
        </p:nvSpPr>
        <p:spPr>
          <a:xfrm>
            <a:off x="3856476" y="1250125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23534D99-0EBA-4123-8BA6-215E576418C5}"/>
              </a:ext>
            </a:extLst>
          </p:cNvPr>
          <p:cNvGrpSpPr/>
          <p:nvPr/>
        </p:nvGrpSpPr>
        <p:grpSpPr>
          <a:xfrm>
            <a:off x="4792483" y="1093837"/>
            <a:ext cx="970486" cy="1295300"/>
            <a:chOff x="8354685" y="3146775"/>
            <a:chExt cx="970486" cy="1295300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32EC8BBE-CDCC-4255-A6C1-34C0B800BCF2}"/>
                </a:ext>
              </a:extLst>
            </p:cNvPr>
            <p:cNvGrpSpPr/>
            <p:nvPr/>
          </p:nvGrpSpPr>
          <p:grpSpPr>
            <a:xfrm>
              <a:off x="8354685" y="3146775"/>
              <a:ext cx="970486" cy="1295300"/>
              <a:chOff x="8356999" y="3143111"/>
              <a:chExt cx="970486" cy="1295300"/>
            </a:xfrm>
          </p:grpSpPr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18B9D0A9-F8D8-4F1C-886C-BF5D2C27050E}"/>
                  </a:ext>
                </a:extLst>
              </p:cNvPr>
              <p:cNvSpPr txBox="1"/>
              <p:nvPr/>
            </p:nvSpPr>
            <p:spPr>
              <a:xfrm>
                <a:off x="8356999" y="3143111"/>
                <a:ext cx="88898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10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B3F3FE4B-EEC5-4DD0-B2A0-6B1DC2C7018C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A4EE1AF-D731-4C87-BE25-03E09DFCC72D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DEAECDA5-28E9-4BC8-88DF-A74DB156705F}"/>
              </a:ext>
            </a:extLst>
          </p:cNvPr>
          <p:cNvSpPr txBox="1"/>
          <p:nvPr/>
        </p:nvSpPr>
        <p:spPr>
          <a:xfrm>
            <a:off x="7658396" y="1377326"/>
            <a:ext cx="159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40BA1059-3C7C-4CDA-BAFC-99CE8EE025B7}"/>
              </a:ext>
            </a:extLst>
          </p:cNvPr>
          <p:cNvGrpSpPr/>
          <p:nvPr/>
        </p:nvGrpSpPr>
        <p:grpSpPr>
          <a:xfrm>
            <a:off x="9228043" y="1101068"/>
            <a:ext cx="1191831" cy="1366328"/>
            <a:chOff x="5695761" y="5214548"/>
            <a:chExt cx="1191831" cy="1366328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42632357-4610-438E-B78D-9001261F1402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36B60293-E6BA-4342-8B69-90A062624236}"/>
                </a:ext>
              </a:extLst>
            </p:cNvPr>
            <p:cNvGrpSpPr/>
            <p:nvPr/>
          </p:nvGrpSpPr>
          <p:grpSpPr>
            <a:xfrm>
              <a:off x="5695761" y="5214548"/>
              <a:ext cx="841102" cy="1366328"/>
              <a:chOff x="8484069" y="3137303"/>
              <a:chExt cx="841102" cy="1366328"/>
            </a:xfrm>
          </p:grpSpPr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06FCC4B9-A2C2-411E-981C-9E6ACC738D09}"/>
                  </a:ext>
                </a:extLst>
              </p:cNvPr>
              <p:cNvGrpSpPr/>
              <p:nvPr/>
            </p:nvGrpSpPr>
            <p:grpSpPr>
              <a:xfrm>
                <a:off x="8514340" y="3137303"/>
                <a:ext cx="810831" cy="1366328"/>
                <a:chOff x="8516654" y="3133639"/>
                <a:chExt cx="810831" cy="1366328"/>
              </a:xfrm>
            </p:grpSpPr>
            <p:sp>
              <p:nvSpPr>
                <p:cNvPr id="148" name="テキスト ボックス 147">
                  <a:extLst>
                    <a:ext uri="{FF2B5EF4-FFF2-40B4-BE49-F238E27FC236}">
                      <a16:creationId xmlns:a16="http://schemas.microsoft.com/office/drawing/2014/main" id="{7C77593C-6B74-48F1-87C3-FF1EEA75E5C8}"/>
                    </a:ext>
                  </a:extLst>
                </p:cNvPr>
                <p:cNvSpPr txBox="1"/>
                <p:nvPr/>
              </p:nvSpPr>
              <p:spPr>
                <a:xfrm>
                  <a:off x="8546925" y="3133639"/>
                  <a:ext cx="57164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9" name="テキスト ボックス 148">
                  <a:extLst>
                    <a:ext uri="{FF2B5EF4-FFF2-40B4-BE49-F238E27FC236}">
                      <a16:creationId xmlns:a16="http://schemas.microsoft.com/office/drawing/2014/main" id="{46615335-F436-41C7-8809-53545B664ADF}"/>
                    </a:ext>
                  </a:extLst>
                </p:cNvPr>
                <p:cNvSpPr txBox="1"/>
                <p:nvPr/>
              </p:nvSpPr>
              <p:spPr>
                <a:xfrm>
                  <a:off x="8516654" y="3668970"/>
                  <a:ext cx="810831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90790A73-C366-4E2E-A093-1AF95C44C0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7DC3448-DC65-4D84-8D6A-AD27BC1EA6C4}"/>
              </a:ext>
            </a:extLst>
          </p:cNvPr>
          <p:cNvSpPr txBox="1"/>
          <p:nvPr/>
        </p:nvSpPr>
        <p:spPr>
          <a:xfrm>
            <a:off x="1144412" y="13755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5936D75-3ADF-42DD-AE3A-1242C306CF99}"/>
              </a:ext>
            </a:extLst>
          </p:cNvPr>
          <p:cNvCxnSpPr>
            <a:cxnSpLocks/>
          </p:cNvCxnSpPr>
          <p:nvPr/>
        </p:nvCxnSpPr>
        <p:spPr>
          <a:xfrm>
            <a:off x="4950917" y="1738584"/>
            <a:ext cx="512820" cy="4935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EF53A1C-1C65-4512-AB5D-19E97E6E4E8B}"/>
              </a:ext>
            </a:extLst>
          </p:cNvPr>
          <p:cNvCxnSpPr>
            <a:cxnSpLocks/>
          </p:cNvCxnSpPr>
          <p:nvPr/>
        </p:nvCxnSpPr>
        <p:spPr>
          <a:xfrm>
            <a:off x="4919236" y="1219764"/>
            <a:ext cx="512820" cy="4935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C263FFA-B7BC-4E3D-8C5B-55CA6C692575}"/>
              </a:ext>
            </a:extLst>
          </p:cNvPr>
          <p:cNvSpPr txBox="1"/>
          <p:nvPr/>
        </p:nvSpPr>
        <p:spPr>
          <a:xfrm>
            <a:off x="5418886" y="1339220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3AB76081-E2BD-4C93-A5C4-3D2A8562AFCD}"/>
              </a:ext>
            </a:extLst>
          </p:cNvPr>
          <p:cNvGrpSpPr/>
          <p:nvPr/>
        </p:nvGrpSpPr>
        <p:grpSpPr>
          <a:xfrm>
            <a:off x="6123427" y="1083619"/>
            <a:ext cx="841102" cy="1295300"/>
            <a:chOff x="8484069" y="3146775"/>
            <a:chExt cx="841102" cy="1295300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409A9C15-325F-409A-B7DA-1BB24480883F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239A51E-7AC7-41E5-B642-67B328E02876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1459075-D8E9-4E0A-A96E-522B8EFDDCDC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FDE3CA62-470B-4CBB-B245-865697D3F4CB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C4F03BD-1C30-4F61-A6BD-8B6BA0207BF8}"/>
              </a:ext>
            </a:extLst>
          </p:cNvPr>
          <p:cNvGrpSpPr/>
          <p:nvPr/>
        </p:nvGrpSpPr>
        <p:grpSpPr>
          <a:xfrm>
            <a:off x="2223433" y="2232458"/>
            <a:ext cx="841102" cy="1295300"/>
            <a:chOff x="8484069" y="3146775"/>
            <a:chExt cx="841102" cy="1295300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4CC32821-A7AA-4E6D-BFA4-B193DEA5925E}"/>
                </a:ext>
              </a:extLst>
            </p:cNvPr>
            <p:cNvGrpSpPr/>
            <p:nvPr/>
          </p:nvGrpSpPr>
          <p:grpSpPr>
            <a:xfrm>
              <a:off x="8496925" y="3146775"/>
              <a:ext cx="828246" cy="1295300"/>
              <a:chOff x="8499239" y="3143111"/>
              <a:chExt cx="828246" cy="1295300"/>
            </a:xfrm>
          </p:grpSpPr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B3395709-2CC2-4EEC-BF5F-251001F8F52F}"/>
                  </a:ext>
                </a:extLst>
              </p:cNvPr>
              <p:cNvSpPr txBox="1"/>
              <p:nvPr/>
            </p:nvSpPr>
            <p:spPr>
              <a:xfrm>
                <a:off x="8499239" y="3143111"/>
                <a:ext cx="71887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５</a:t>
                </a: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2B737E23-1B56-4BE8-9198-23503D704E7F}"/>
                  </a:ext>
                </a:extLst>
              </p:cNvPr>
              <p:cNvSpPr txBox="1"/>
              <p:nvPr/>
            </p:nvSpPr>
            <p:spPr>
              <a:xfrm>
                <a:off x="8516654" y="3668970"/>
                <a:ext cx="81083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solidFill>
                      <a:srgbClr val="FF000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solidFill>
                    <a:srgbClr val="FF0000"/>
                  </a:solid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C6405D51-EAD6-4C9D-98F4-AB963A878BB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AF61F66-CBF5-46CC-9609-F9333DCBD5B5}"/>
              </a:ext>
            </a:extLst>
          </p:cNvPr>
          <p:cNvSpPr txBox="1"/>
          <p:nvPr/>
        </p:nvSpPr>
        <p:spPr>
          <a:xfrm>
            <a:off x="2797735" y="2489989"/>
            <a:ext cx="1042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は，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9C7DCE0-C9EF-4486-98B2-72951CBD550C}"/>
              </a:ext>
            </a:extLst>
          </p:cNvPr>
          <p:cNvSpPr txBox="1"/>
          <p:nvPr/>
        </p:nvSpPr>
        <p:spPr>
          <a:xfrm>
            <a:off x="3534110" y="2462946"/>
            <a:ext cx="939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4D7563E-E165-4DD1-8A5A-63CA2F0C0E31}"/>
              </a:ext>
            </a:extLst>
          </p:cNvPr>
          <p:cNvSpPr txBox="1"/>
          <p:nvPr/>
        </p:nvSpPr>
        <p:spPr>
          <a:xfrm>
            <a:off x="4045961" y="2482375"/>
            <a:ext cx="928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AC011C8-18CE-4DFC-9B15-8CC86E83DF6A}"/>
              </a:ext>
            </a:extLst>
          </p:cNvPr>
          <p:cNvSpPr txBox="1"/>
          <p:nvPr/>
        </p:nvSpPr>
        <p:spPr>
          <a:xfrm>
            <a:off x="4765610" y="2462987"/>
            <a:ext cx="810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８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B2D3F66-D17B-4C42-98EB-37CC93F5DA72}"/>
              </a:ext>
            </a:extLst>
          </p:cNvPr>
          <p:cNvSpPr txBox="1"/>
          <p:nvPr/>
        </p:nvSpPr>
        <p:spPr>
          <a:xfrm>
            <a:off x="5364513" y="2462986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84041A6-E655-4323-99A0-2505D619B065}"/>
              </a:ext>
            </a:extLst>
          </p:cNvPr>
          <p:cNvSpPr txBox="1"/>
          <p:nvPr/>
        </p:nvSpPr>
        <p:spPr>
          <a:xfrm>
            <a:off x="6136283" y="2502095"/>
            <a:ext cx="339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商</a:t>
            </a:r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lang="ja-JP" altLang="en-US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こたえ</a:t>
            </a:r>
            <a:r>
              <a:rPr lang="en-US" altLang="ja-JP" sz="48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  <a:endParaRPr kumimoji="1" lang="ja-JP" altLang="en-US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32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3" grpId="0"/>
      <p:bldP spid="132" grpId="0"/>
      <p:bldP spid="133" grpId="0"/>
      <p:bldP spid="134" grpId="0"/>
      <p:bldP spid="142" grpId="0"/>
      <p:bldP spid="150" grpId="0"/>
      <p:bldP spid="4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4782623" y="4569443"/>
            <a:ext cx="2241375" cy="86230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4786575" y="3726392"/>
            <a:ext cx="2241376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4786577" y="2020841"/>
            <a:ext cx="2245376" cy="34098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5709701" y="141344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4786575" y="4570395"/>
            <a:ext cx="2241426" cy="1665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8F40DE-FA18-41D4-9627-05DF628FE43C}"/>
              </a:ext>
            </a:extLst>
          </p:cNvPr>
          <p:cNvSpPr txBox="1"/>
          <p:nvPr/>
        </p:nvSpPr>
        <p:spPr>
          <a:xfrm>
            <a:off x="4263281" y="295445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A1689B-F500-4466-AD6F-EA7325AC1240}"/>
              </a:ext>
            </a:extLst>
          </p:cNvPr>
          <p:cNvSpPr txBox="1"/>
          <p:nvPr/>
        </p:nvSpPr>
        <p:spPr>
          <a:xfrm>
            <a:off x="4701077" y="295445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9570B3A-0642-48AF-80EF-71FB8057BFAD}"/>
              </a:ext>
            </a:extLst>
          </p:cNvPr>
          <p:cNvSpPr txBox="1"/>
          <p:nvPr/>
        </p:nvSpPr>
        <p:spPr>
          <a:xfrm>
            <a:off x="6066976" y="294419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135271-C4F9-4066-BEE6-D43078ABD15F}"/>
              </a:ext>
            </a:extLst>
          </p:cNvPr>
          <p:cNvSpPr txBox="1"/>
          <p:nvPr/>
        </p:nvSpPr>
        <p:spPr>
          <a:xfrm>
            <a:off x="5591626" y="331996"/>
            <a:ext cx="81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9E109C-3953-42D3-9B23-E0739263ECE2}"/>
              </a:ext>
            </a:extLst>
          </p:cNvPr>
          <p:cNvGrpSpPr/>
          <p:nvPr/>
        </p:nvGrpSpPr>
        <p:grpSpPr>
          <a:xfrm>
            <a:off x="6856798" y="-70829"/>
            <a:ext cx="735710" cy="1659419"/>
            <a:chOff x="8439446" y="2963895"/>
            <a:chExt cx="735710" cy="1659419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78B75EC-6C70-44EC-9842-0A8179A76B70}"/>
                </a:ext>
              </a:extLst>
            </p:cNvPr>
            <p:cNvGrpSpPr/>
            <p:nvPr/>
          </p:nvGrpSpPr>
          <p:grpSpPr>
            <a:xfrm>
              <a:off x="8439446" y="2963895"/>
              <a:ext cx="735710" cy="1659419"/>
              <a:chOff x="8441760" y="2960231"/>
              <a:chExt cx="735710" cy="1659419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2D528D2-D000-425B-ADC4-CB0BA9133BC3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CAC2616-1174-495C-8CAD-B879661FC08D}"/>
                  </a:ext>
                </a:extLst>
              </p:cNvPr>
              <p:cNvSpPr txBox="1"/>
              <p:nvPr/>
            </p:nvSpPr>
            <p:spPr>
              <a:xfrm>
                <a:off x="8441760" y="3696320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4332D53-A0DC-46A2-B384-BBB1C845971E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1465EFA-9DD8-4C52-A3F3-18AEB99DB878}"/>
              </a:ext>
            </a:extLst>
          </p:cNvPr>
          <p:cNvGrpSpPr/>
          <p:nvPr/>
        </p:nvGrpSpPr>
        <p:grpSpPr>
          <a:xfrm>
            <a:off x="5653829" y="4568417"/>
            <a:ext cx="840296" cy="969977"/>
            <a:chOff x="10362734" y="3255067"/>
            <a:chExt cx="816802" cy="969977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92F76B8-2642-43A9-955C-D4FC6C37F5A8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EEF1776E-DFFC-4823-B9A7-EC848BAF0DD5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BB52442B-BB22-4710-BDE3-A2C486A6092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4E52FA59-3F27-4D67-81A8-BFD0C59BB044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E7D734A8-E500-4D45-8E00-FAAE1B330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F71C661-FADF-49F6-8AE6-A2D680CFB4F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49EEE4F-9D37-43BB-966A-1BEDA6A6F04F}"/>
              </a:ext>
            </a:extLst>
          </p:cNvPr>
          <p:cNvCxnSpPr>
            <a:cxnSpLocks/>
          </p:cNvCxnSpPr>
          <p:nvPr/>
        </p:nvCxnSpPr>
        <p:spPr>
          <a:xfrm>
            <a:off x="4786575" y="2865737"/>
            <a:ext cx="2241426" cy="1665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2FEE5B-72F2-4234-BEB7-3C064A11A561}"/>
              </a:ext>
            </a:extLst>
          </p:cNvPr>
          <p:cNvCxnSpPr>
            <a:cxnSpLocks/>
          </p:cNvCxnSpPr>
          <p:nvPr/>
        </p:nvCxnSpPr>
        <p:spPr>
          <a:xfrm>
            <a:off x="4790577" y="2020841"/>
            <a:ext cx="2241376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C46F206-38DA-4352-966A-EB0DA5D532CD}"/>
              </a:ext>
            </a:extLst>
          </p:cNvPr>
          <p:cNvSpPr txBox="1"/>
          <p:nvPr/>
        </p:nvSpPr>
        <p:spPr>
          <a:xfrm>
            <a:off x="457233" y="533630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A724B75-8BA7-4455-8608-AAE83ED1F534}"/>
              </a:ext>
            </a:extLst>
          </p:cNvPr>
          <p:cNvSpPr txBox="1"/>
          <p:nvPr/>
        </p:nvSpPr>
        <p:spPr>
          <a:xfrm>
            <a:off x="1710262" y="644488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①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F29BB0F2-AF2F-4E8D-AC5B-ED3748B24695}"/>
              </a:ext>
            </a:extLst>
          </p:cNvPr>
          <p:cNvSpPr/>
          <p:nvPr/>
        </p:nvSpPr>
        <p:spPr>
          <a:xfrm>
            <a:off x="170623" y="436880"/>
            <a:ext cx="1149335" cy="923330"/>
          </a:xfrm>
          <a:custGeom>
            <a:avLst/>
            <a:gdLst>
              <a:gd name="connsiteX0" fmla="*/ 0 w 1124821"/>
              <a:gd name="connsiteY0" fmla="*/ 923330 h 923330"/>
              <a:gd name="connsiteX1" fmla="*/ 562411 w 1124821"/>
              <a:gd name="connsiteY1" fmla="*/ 0 h 923330"/>
              <a:gd name="connsiteX2" fmla="*/ 1124821 w 1124821"/>
              <a:gd name="connsiteY2" fmla="*/ 923330 h 923330"/>
              <a:gd name="connsiteX3" fmla="*/ 0 w 1124821"/>
              <a:gd name="connsiteY3" fmla="*/ 923330 h 923330"/>
              <a:gd name="connsiteX0" fmla="*/ 12257 w 1149335"/>
              <a:gd name="connsiteY0" fmla="*/ 923330 h 923330"/>
              <a:gd name="connsiteX1" fmla="*/ 574668 w 1149335"/>
              <a:gd name="connsiteY1" fmla="*/ 0 h 923330"/>
              <a:gd name="connsiteX2" fmla="*/ 1137078 w 1149335"/>
              <a:gd name="connsiteY2" fmla="*/ 923330 h 923330"/>
              <a:gd name="connsiteX3" fmla="*/ 12257 w 1149335"/>
              <a:gd name="connsiteY3" fmla="*/ 92333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9335" h="923330">
                <a:moveTo>
                  <a:pt x="12257" y="923330"/>
                </a:moveTo>
                <a:cubicBezTo>
                  <a:pt x="-81478" y="769442"/>
                  <a:pt x="387198" y="0"/>
                  <a:pt x="574668" y="0"/>
                </a:cubicBezTo>
                <a:cubicBezTo>
                  <a:pt x="762138" y="0"/>
                  <a:pt x="1230813" y="769442"/>
                  <a:pt x="1137078" y="923330"/>
                </a:cubicBezTo>
                <a:lnTo>
                  <a:pt x="12257" y="923330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C3A7052-A902-47D7-A86E-E88392B074F0}"/>
              </a:ext>
            </a:extLst>
          </p:cNvPr>
          <p:cNvSpPr txBox="1"/>
          <p:nvPr/>
        </p:nvSpPr>
        <p:spPr>
          <a:xfrm>
            <a:off x="5215885" y="5816997"/>
            <a:ext cx="1718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4EBBB11-B4B5-4853-A7A5-C59664BF69F8}"/>
              </a:ext>
            </a:extLst>
          </p:cNvPr>
          <p:cNvGrpSpPr/>
          <p:nvPr/>
        </p:nvGrpSpPr>
        <p:grpSpPr>
          <a:xfrm>
            <a:off x="3761283" y="5510912"/>
            <a:ext cx="1191831" cy="1305028"/>
            <a:chOff x="5695761" y="5213860"/>
            <a:chExt cx="1191831" cy="1305028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44716B9-83AC-4284-AA1F-C278BC6060C4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E37D86E6-EEDE-4A86-A9F0-5088B0956A60}"/>
                </a:ext>
              </a:extLst>
            </p:cNvPr>
            <p:cNvGrpSpPr/>
            <p:nvPr/>
          </p:nvGrpSpPr>
          <p:grpSpPr>
            <a:xfrm>
              <a:off x="5695761" y="5213860"/>
              <a:ext cx="594558" cy="1305028"/>
              <a:chOff x="8484069" y="3136615"/>
              <a:chExt cx="594558" cy="1305028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5D51D61E-28DD-4FB9-B319-599DCBECCCBD}"/>
                  </a:ext>
                </a:extLst>
              </p:cNvPr>
              <p:cNvGrpSpPr/>
              <p:nvPr/>
            </p:nvGrpSpPr>
            <p:grpSpPr>
              <a:xfrm>
                <a:off x="8486766" y="3136615"/>
                <a:ext cx="591861" cy="1305028"/>
                <a:chOff x="8489080" y="3132951"/>
                <a:chExt cx="591861" cy="1305028"/>
              </a:xfrm>
            </p:grpSpPr>
            <p:sp>
              <p:nvSpPr>
                <p:cNvPr id="45" name="テキスト ボックス 44">
                  <a:extLst>
                    <a:ext uri="{FF2B5EF4-FFF2-40B4-BE49-F238E27FC236}">
                      <a16:creationId xmlns:a16="http://schemas.microsoft.com/office/drawing/2014/main" id="{8BF23B8F-A724-46F1-BB1C-E2DEC7800BEF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41F9AD4A-E64A-4061-BC1C-B2D2368394A8}"/>
                    </a:ext>
                  </a:extLst>
                </p:cNvPr>
                <p:cNvSpPr txBox="1"/>
                <p:nvPr/>
              </p:nvSpPr>
              <p:spPr>
                <a:xfrm>
                  <a:off x="8512946" y="3668538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53501020-C945-4A23-AFEF-F91D96037C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FDE992A-1407-44B0-9E8A-1F9E1DB14D9C}"/>
              </a:ext>
            </a:extLst>
          </p:cNvPr>
          <p:cNvGrpSpPr/>
          <p:nvPr/>
        </p:nvGrpSpPr>
        <p:grpSpPr>
          <a:xfrm>
            <a:off x="7520612" y="5536099"/>
            <a:ext cx="593733" cy="1292838"/>
            <a:chOff x="8484069" y="3139630"/>
            <a:chExt cx="593733" cy="1292838"/>
          </a:xfrm>
        </p:grpSpPr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44FEB416-2464-421F-A12C-B2E16F098848}"/>
                </a:ext>
              </a:extLst>
            </p:cNvPr>
            <p:cNvGrpSpPr/>
            <p:nvPr/>
          </p:nvGrpSpPr>
          <p:grpSpPr>
            <a:xfrm>
              <a:off x="8509807" y="3139630"/>
              <a:ext cx="567995" cy="1292838"/>
              <a:chOff x="8512121" y="3135966"/>
              <a:chExt cx="567995" cy="1292838"/>
            </a:xfrm>
          </p:grpSpPr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ADE4D726-69F8-4B67-BFD4-8799C15CCDD5}"/>
                  </a:ext>
                </a:extLst>
              </p:cNvPr>
              <p:cNvSpPr txBox="1"/>
              <p:nvPr/>
            </p:nvSpPr>
            <p:spPr>
              <a:xfrm>
                <a:off x="8530392" y="3135966"/>
                <a:ext cx="52332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476CCEB-1D75-4573-9985-7757F691B559}"/>
                  </a:ext>
                </a:extLst>
              </p:cNvPr>
              <p:cNvSpPr txBox="1"/>
              <p:nvPr/>
            </p:nvSpPr>
            <p:spPr>
              <a:xfrm>
                <a:off x="8512121" y="3659363"/>
                <a:ext cx="56799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96FD1844-1AAF-4BC4-9073-BDDC69AC76CE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63ECCA8-647E-45D9-BCA3-C20C482C9C2B}"/>
              </a:ext>
            </a:extLst>
          </p:cNvPr>
          <p:cNvSpPr txBox="1"/>
          <p:nvPr/>
        </p:nvSpPr>
        <p:spPr>
          <a:xfrm>
            <a:off x="6788198" y="5797798"/>
            <a:ext cx="894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950B3AC-B53F-4BF0-B6BE-CA67066856AD}"/>
              </a:ext>
            </a:extLst>
          </p:cNvPr>
          <p:cNvSpPr txBox="1"/>
          <p:nvPr/>
        </p:nvSpPr>
        <p:spPr>
          <a:xfrm>
            <a:off x="4421887" y="5819755"/>
            <a:ext cx="738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447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60" grpId="0"/>
      <p:bldP spid="23" grpId="0"/>
      <p:bldP spid="26" grpId="0"/>
      <p:bldP spid="29" grpId="0"/>
      <p:bldP spid="31" grpId="0"/>
      <p:bldP spid="28" grpId="0"/>
      <p:bldP spid="53" grpId="0"/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AB341B3-2D24-7DE6-67AF-1205EA8284DF}"/>
              </a:ext>
            </a:extLst>
          </p:cNvPr>
          <p:cNvSpPr/>
          <p:nvPr/>
        </p:nvSpPr>
        <p:spPr>
          <a:xfrm>
            <a:off x="1896930" y="4426236"/>
            <a:ext cx="1595468" cy="252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C3E0BEA-90CB-F247-EE6F-81F367BE7E1F}"/>
              </a:ext>
            </a:extLst>
          </p:cNvPr>
          <p:cNvSpPr/>
          <p:nvPr/>
        </p:nvSpPr>
        <p:spPr>
          <a:xfrm>
            <a:off x="1886044" y="4165971"/>
            <a:ext cx="1595468" cy="252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8396C3-8615-A40A-3E24-C78E61BFC577}"/>
              </a:ext>
            </a:extLst>
          </p:cNvPr>
          <p:cNvSpPr/>
          <p:nvPr/>
        </p:nvSpPr>
        <p:spPr>
          <a:xfrm>
            <a:off x="1896930" y="3327203"/>
            <a:ext cx="1595468" cy="252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9E64F4-9047-0C7D-A266-C86810EB1D4C}"/>
              </a:ext>
            </a:extLst>
          </p:cNvPr>
          <p:cNvSpPr/>
          <p:nvPr/>
        </p:nvSpPr>
        <p:spPr>
          <a:xfrm>
            <a:off x="1896930" y="3602223"/>
            <a:ext cx="1595468" cy="252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9BEEFA-5D24-BC8A-A071-B42D58C3AB44}"/>
              </a:ext>
            </a:extLst>
          </p:cNvPr>
          <p:cNvSpPr/>
          <p:nvPr/>
        </p:nvSpPr>
        <p:spPr>
          <a:xfrm>
            <a:off x="1896930" y="3871962"/>
            <a:ext cx="1595468" cy="252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1855954" y="4717563"/>
            <a:ext cx="9752232" cy="2844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1870852" y="2440901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2522665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99DCDEA-AC5A-4B36-ADA1-FCBFE970BF3E}"/>
              </a:ext>
            </a:extLst>
          </p:cNvPr>
          <p:cNvSpPr/>
          <p:nvPr/>
        </p:nvSpPr>
        <p:spPr>
          <a:xfrm>
            <a:off x="3499726" y="2440901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24BC5E4-09A6-4AC6-B225-CC73D0ECC7EC}"/>
              </a:ext>
            </a:extLst>
          </p:cNvPr>
          <p:cNvSpPr/>
          <p:nvPr/>
        </p:nvSpPr>
        <p:spPr>
          <a:xfrm>
            <a:off x="9998168" y="2440898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4D63678-4321-4950-A05C-055D5C1CFA15}"/>
              </a:ext>
            </a:extLst>
          </p:cNvPr>
          <p:cNvSpPr/>
          <p:nvPr/>
        </p:nvSpPr>
        <p:spPr>
          <a:xfrm>
            <a:off x="5117314" y="2440898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B49BF7C-71A5-401E-8FF8-79937306288A}"/>
              </a:ext>
            </a:extLst>
          </p:cNvPr>
          <p:cNvSpPr/>
          <p:nvPr/>
        </p:nvSpPr>
        <p:spPr>
          <a:xfrm>
            <a:off x="8373252" y="2440899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111B727-BF39-46F3-93A5-2F99E1774D2D}"/>
              </a:ext>
            </a:extLst>
          </p:cNvPr>
          <p:cNvSpPr/>
          <p:nvPr/>
        </p:nvSpPr>
        <p:spPr>
          <a:xfrm>
            <a:off x="6747652" y="2440900"/>
            <a:ext cx="1624916" cy="25612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EA086C8-4F40-43DC-AF2E-1F55B8BE3973}"/>
              </a:ext>
            </a:extLst>
          </p:cNvPr>
          <p:cNvCxnSpPr>
            <a:cxnSpLocks/>
          </p:cNvCxnSpPr>
          <p:nvPr/>
        </p:nvCxnSpPr>
        <p:spPr>
          <a:xfrm>
            <a:off x="1866114" y="2725481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6B885A7-D50B-44EA-BF69-C4C83887320D}"/>
              </a:ext>
            </a:extLst>
          </p:cNvPr>
          <p:cNvCxnSpPr>
            <a:cxnSpLocks/>
          </p:cNvCxnSpPr>
          <p:nvPr/>
        </p:nvCxnSpPr>
        <p:spPr>
          <a:xfrm>
            <a:off x="1866114" y="3010064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BB65E2B4-F97B-4BBD-88C6-96BEFDFCFC38}"/>
              </a:ext>
            </a:extLst>
          </p:cNvPr>
          <p:cNvCxnSpPr>
            <a:cxnSpLocks/>
          </p:cNvCxnSpPr>
          <p:nvPr/>
        </p:nvCxnSpPr>
        <p:spPr>
          <a:xfrm>
            <a:off x="1866114" y="3579230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3A8B374-341A-4FFF-A66B-38E65488BB05}"/>
              </a:ext>
            </a:extLst>
          </p:cNvPr>
          <p:cNvCxnSpPr>
            <a:cxnSpLocks/>
          </p:cNvCxnSpPr>
          <p:nvPr/>
        </p:nvCxnSpPr>
        <p:spPr>
          <a:xfrm>
            <a:off x="1866114" y="3863813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4B6B8C6-CC11-494D-B607-18D86CA5D788}"/>
              </a:ext>
            </a:extLst>
          </p:cNvPr>
          <p:cNvCxnSpPr>
            <a:cxnSpLocks/>
          </p:cNvCxnSpPr>
          <p:nvPr/>
        </p:nvCxnSpPr>
        <p:spPr>
          <a:xfrm>
            <a:off x="1866114" y="4148396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74490431-A62F-4644-B0A3-4D61B5FC027F}"/>
              </a:ext>
            </a:extLst>
          </p:cNvPr>
          <p:cNvCxnSpPr>
            <a:cxnSpLocks/>
          </p:cNvCxnSpPr>
          <p:nvPr/>
        </p:nvCxnSpPr>
        <p:spPr>
          <a:xfrm>
            <a:off x="1866114" y="4432979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FD945EC-9483-46E9-A185-E4ED2AB22A1D}"/>
              </a:ext>
            </a:extLst>
          </p:cNvPr>
          <p:cNvCxnSpPr>
            <a:cxnSpLocks/>
          </p:cNvCxnSpPr>
          <p:nvPr/>
        </p:nvCxnSpPr>
        <p:spPr>
          <a:xfrm>
            <a:off x="1866114" y="4717562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2D9166FA-CB8E-43E4-8C95-D37AE4222880}"/>
              </a:ext>
            </a:extLst>
          </p:cNvPr>
          <p:cNvCxnSpPr>
            <a:cxnSpLocks/>
          </p:cNvCxnSpPr>
          <p:nvPr/>
        </p:nvCxnSpPr>
        <p:spPr>
          <a:xfrm>
            <a:off x="1855954" y="3294647"/>
            <a:ext cx="975223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F2F41E4-5D73-4536-BD43-77C00DA658F2}"/>
              </a:ext>
            </a:extLst>
          </p:cNvPr>
          <p:cNvSpPr txBox="1"/>
          <p:nvPr/>
        </p:nvSpPr>
        <p:spPr>
          <a:xfrm>
            <a:off x="5754749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40B40B5-7F5D-4865-A2AD-28B085CB24CD}"/>
              </a:ext>
            </a:extLst>
          </p:cNvPr>
          <p:cNvSpPr txBox="1"/>
          <p:nvPr/>
        </p:nvSpPr>
        <p:spPr>
          <a:xfrm>
            <a:off x="4138707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11C1954-BD8B-4445-B1C2-5C4F7C3D9768}"/>
              </a:ext>
            </a:extLst>
          </p:cNvPr>
          <p:cNvSpPr txBox="1"/>
          <p:nvPr/>
        </p:nvSpPr>
        <p:spPr>
          <a:xfrm>
            <a:off x="7370791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8FFFF35-73AA-47C7-84A0-A324E4149D26}"/>
              </a:ext>
            </a:extLst>
          </p:cNvPr>
          <p:cNvSpPr txBox="1"/>
          <p:nvPr/>
        </p:nvSpPr>
        <p:spPr>
          <a:xfrm>
            <a:off x="8986833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69FF420-5003-48E1-82C2-9B1908984B3F}"/>
              </a:ext>
            </a:extLst>
          </p:cNvPr>
          <p:cNvSpPr txBox="1"/>
          <p:nvPr/>
        </p:nvSpPr>
        <p:spPr>
          <a:xfrm>
            <a:off x="10602877" y="187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EC5ACC8-24F0-4137-BD43-B0A5DB42400A}"/>
              </a:ext>
            </a:extLst>
          </p:cNvPr>
          <p:cNvSpPr txBox="1"/>
          <p:nvPr/>
        </p:nvSpPr>
        <p:spPr>
          <a:xfrm>
            <a:off x="6205086" y="1292773"/>
            <a:ext cx="12817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6L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EB9AC00-A143-42E9-929A-812FF7906B86}"/>
              </a:ext>
            </a:extLst>
          </p:cNvPr>
          <p:cNvSpPr txBox="1"/>
          <p:nvPr/>
        </p:nvSpPr>
        <p:spPr>
          <a:xfrm>
            <a:off x="4374043" y="189868"/>
            <a:ext cx="585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8F147EC-3FDD-440A-988F-A5E8002AC21A}"/>
              </a:ext>
            </a:extLst>
          </p:cNvPr>
          <p:cNvSpPr txBox="1"/>
          <p:nvPr/>
        </p:nvSpPr>
        <p:spPr>
          <a:xfrm>
            <a:off x="5459499" y="185289"/>
            <a:ext cx="8112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９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1696051-2472-461E-8D7A-75714A9C86B4}"/>
              </a:ext>
            </a:extLst>
          </p:cNvPr>
          <p:cNvSpPr txBox="1"/>
          <p:nvPr/>
        </p:nvSpPr>
        <p:spPr>
          <a:xfrm>
            <a:off x="4770227" y="189868"/>
            <a:ext cx="9718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05F9C65-6F15-4A46-ADE4-0A2C250E05B1}"/>
              </a:ext>
            </a:extLst>
          </p:cNvPr>
          <p:cNvSpPr txBox="1"/>
          <p:nvPr/>
        </p:nvSpPr>
        <p:spPr>
          <a:xfrm>
            <a:off x="6111910" y="189868"/>
            <a:ext cx="9718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4AE8D9D7-1A7A-4101-BE57-EA2D3A8BEA9D}"/>
              </a:ext>
            </a:extLst>
          </p:cNvPr>
          <p:cNvGrpSpPr/>
          <p:nvPr/>
        </p:nvGrpSpPr>
        <p:grpSpPr>
          <a:xfrm>
            <a:off x="2394590" y="4931904"/>
            <a:ext cx="571164" cy="969977"/>
            <a:chOff x="10362734" y="3255067"/>
            <a:chExt cx="816802" cy="969977"/>
          </a:xfrm>
        </p:grpSpPr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00EB52D9-2F9D-4741-9522-6E776EE82887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67" name="グループ化 66">
                <a:extLst>
                  <a:ext uri="{FF2B5EF4-FFF2-40B4-BE49-F238E27FC236}">
                    <a16:creationId xmlns:a16="http://schemas.microsoft.com/office/drawing/2014/main" id="{F10758A5-C09A-4513-B99A-59279B9C6543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69" name="テキスト ボックス 68">
                  <a:extLst>
                    <a:ext uri="{FF2B5EF4-FFF2-40B4-BE49-F238E27FC236}">
                      <a16:creationId xmlns:a16="http://schemas.microsoft.com/office/drawing/2014/main" id="{4D161668-534E-45CB-BA10-7F9E4359FE53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0" name="テキスト ボックス 69">
                  <a:extLst>
                    <a:ext uri="{FF2B5EF4-FFF2-40B4-BE49-F238E27FC236}">
                      <a16:creationId xmlns:a16="http://schemas.microsoft.com/office/drawing/2014/main" id="{F0178578-F49D-4C95-85D1-260BB240BE92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6FD25351-6EC8-41B7-A8A5-A36F21C988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4B428859-8D0E-4D7A-B532-74E6E320DFD8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5E648D89-E4E8-4AA5-840C-13806C5150B8}"/>
              </a:ext>
            </a:extLst>
          </p:cNvPr>
          <p:cNvSpPr txBox="1"/>
          <p:nvPr/>
        </p:nvSpPr>
        <p:spPr>
          <a:xfrm>
            <a:off x="698613" y="205090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62FC79CC-5FC2-4D00-9482-B982643ED4E1}"/>
              </a:ext>
            </a:extLst>
          </p:cNvPr>
          <p:cNvSpPr txBox="1"/>
          <p:nvPr/>
        </p:nvSpPr>
        <p:spPr>
          <a:xfrm>
            <a:off x="1951642" y="315948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②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11" name="二等辺三角形 53">
            <a:extLst>
              <a:ext uri="{FF2B5EF4-FFF2-40B4-BE49-F238E27FC236}">
                <a16:creationId xmlns:a16="http://schemas.microsoft.com/office/drawing/2014/main" id="{4F5D634B-D907-4A91-B03C-F1A275CD0445}"/>
              </a:ext>
            </a:extLst>
          </p:cNvPr>
          <p:cNvSpPr/>
          <p:nvPr/>
        </p:nvSpPr>
        <p:spPr>
          <a:xfrm>
            <a:off x="412003" y="108340"/>
            <a:ext cx="1149335" cy="923330"/>
          </a:xfrm>
          <a:custGeom>
            <a:avLst/>
            <a:gdLst>
              <a:gd name="connsiteX0" fmla="*/ 0 w 1124821"/>
              <a:gd name="connsiteY0" fmla="*/ 923330 h 923330"/>
              <a:gd name="connsiteX1" fmla="*/ 562411 w 1124821"/>
              <a:gd name="connsiteY1" fmla="*/ 0 h 923330"/>
              <a:gd name="connsiteX2" fmla="*/ 1124821 w 1124821"/>
              <a:gd name="connsiteY2" fmla="*/ 923330 h 923330"/>
              <a:gd name="connsiteX3" fmla="*/ 0 w 1124821"/>
              <a:gd name="connsiteY3" fmla="*/ 923330 h 923330"/>
              <a:gd name="connsiteX0" fmla="*/ 12257 w 1149335"/>
              <a:gd name="connsiteY0" fmla="*/ 923330 h 923330"/>
              <a:gd name="connsiteX1" fmla="*/ 574668 w 1149335"/>
              <a:gd name="connsiteY1" fmla="*/ 0 h 923330"/>
              <a:gd name="connsiteX2" fmla="*/ 1137078 w 1149335"/>
              <a:gd name="connsiteY2" fmla="*/ 923330 h 923330"/>
              <a:gd name="connsiteX3" fmla="*/ 12257 w 1149335"/>
              <a:gd name="connsiteY3" fmla="*/ 92333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9335" h="923330">
                <a:moveTo>
                  <a:pt x="12257" y="923330"/>
                </a:moveTo>
                <a:cubicBezTo>
                  <a:pt x="-81478" y="769442"/>
                  <a:pt x="387198" y="0"/>
                  <a:pt x="574668" y="0"/>
                </a:cubicBezTo>
                <a:cubicBezTo>
                  <a:pt x="762138" y="0"/>
                  <a:pt x="1230813" y="769442"/>
                  <a:pt x="1137078" y="923330"/>
                </a:cubicBezTo>
                <a:lnTo>
                  <a:pt x="12257" y="923330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8D5E76D3-A539-472A-AA8C-EA11E4A04E03}"/>
              </a:ext>
            </a:extLst>
          </p:cNvPr>
          <p:cNvGrpSpPr/>
          <p:nvPr/>
        </p:nvGrpSpPr>
        <p:grpSpPr>
          <a:xfrm>
            <a:off x="7058627" y="-83732"/>
            <a:ext cx="735710" cy="1659419"/>
            <a:chOff x="8439446" y="2963895"/>
            <a:chExt cx="735710" cy="1659419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3F4060E0-2831-4173-9A12-D1E958AD4465}"/>
                </a:ext>
              </a:extLst>
            </p:cNvPr>
            <p:cNvGrpSpPr/>
            <p:nvPr/>
          </p:nvGrpSpPr>
          <p:grpSpPr>
            <a:xfrm>
              <a:off x="8439446" y="2963895"/>
              <a:ext cx="735710" cy="1659419"/>
              <a:chOff x="8441760" y="2960231"/>
              <a:chExt cx="735710" cy="1659419"/>
            </a:xfrm>
          </p:grpSpPr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7D6AF754-9375-4DF5-8C56-4239E7064FB7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6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77497A28-ED52-436C-9934-4AB7AB3036DE}"/>
                  </a:ext>
                </a:extLst>
              </p:cNvPr>
              <p:cNvSpPr txBox="1"/>
              <p:nvPr/>
            </p:nvSpPr>
            <p:spPr>
              <a:xfrm>
                <a:off x="8441760" y="3696320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9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A6554D61-EDD4-4667-9C13-9EB931026893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58C26A2A-03C1-45B6-85F4-1DB632F29713}"/>
              </a:ext>
            </a:extLst>
          </p:cNvPr>
          <p:cNvCxnSpPr>
            <a:cxnSpLocks/>
          </p:cNvCxnSpPr>
          <p:nvPr/>
        </p:nvCxnSpPr>
        <p:spPr>
          <a:xfrm>
            <a:off x="1855954" y="2439963"/>
            <a:ext cx="9752232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5A40BC88-4C9D-492B-9DCF-FA5F2A1DF752}"/>
              </a:ext>
            </a:extLst>
          </p:cNvPr>
          <p:cNvGrpSpPr/>
          <p:nvPr/>
        </p:nvGrpSpPr>
        <p:grpSpPr>
          <a:xfrm>
            <a:off x="8387570" y="-55641"/>
            <a:ext cx="735710" cy="1659419"/>
            <a:chOff x="8439446" y="2963895"/>
            <a:chExt cx="735710" cy="1659419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66360C72-7CE9-4127-A770-C13C977815FB}"/>
                </a:ext>
              </a:extLst>
            </p:cNvPr>
            <p:cNvGrpSpPr/>
            <p:nvPr/>
          </p:nvGrpSpPr>
          <p:grpSpPr>
            <a:xfrm>
              <a:off x="8439446" y="2963895"/>
              <a:ext cx="735710" cy="1659419"/>
              <a:chOff x="8441760" y="2960231"/>
              <a:chExt cx="735710" cy="1659419"/>
            </a:xfrm>
          </p:grpSpPr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C27B6117-8F5A-4A04-8E65-84302F01E478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80953E5F-0BE1-450F-81C9-F65372FD604A}"/>
                  </a:ext>
                </a:extLst>
              </p:cNvPr>
              <p:cNvSpPr txBox="1"/>
              <p:nvPr/>
            </p:nvSpPr>
            <p:spPr>
              <a:xfrm>
                <a:off x="8441760" y="3696320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8DE14D40-9FE3-4834-885B-0F3E6EA36737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CF964903-6662-4222-B9C5-0DA4CAAA68F6}"/>
              </a:ext>
            </a:extLst>
          </p:cNvPr>
          <p:cNvSpPr txBox="1"/>
          <p:nvPr/>
        </p:nvSpPr>
        <p:spPr>
          <a:xfrm>
            <a:off x="7524374" y="189868"/>
            <a:ext cx="9718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641A0C9-9A4A-4F04-95D6-E5D505ED14F1}"/>
              </a:ext>
            </a:extLst>
          </p:cNvPr>
          <p:cNvCxnSpPr/>
          <p:nvPr/>
        </p:nvCxnSpPr>
        <p:spPr>
          <a:xfrm flipH="1" flipV="1">
            <a:off x="7063879" y="883644"/>
            <a:ext cx="538907" cy="4616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1B165C31-E0F4-4F1F-BDA2-B3FE636F2FDD}"/>
              </a:ext>
            </a:extLst>
          </p:cNvPr>
          <p:cNvCxnSpPr/>
          <p:nvPr/>
        </p:nvCxnSpPr>
        <p:spPr>
          <a:xfrm flipH="1" flipV="1">
            <a:off x="7051887" y="193844"/>
            <a:ext cx="538907" cy="4616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A0A149D9-E87E-4A37-956C-1476BFBCE6D2}"/>
              </a:ext>
            </a:extLst>
          </p:cNvPr>
          <p:cNvSpPr txBox="1"/>
          <p:nvPr/>
        </p:nvSpPr>
        <p:spPr>
          <a:xfrm>
            <a:off x="5836373" y="5816997"/>
            <a:ext cx="1718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58F2306-B2AD-492A-817E-D3125CA8C89B}"/>
              </a:ext>
            </a:extLst>
          </p:cNvPr>
          <p:cNvGrpSpPr/>
          <p:nvPr/>
        </p:nvGrpSpPr>
        <p:grpSpPr>
          <a:xfrm>
            <a:off x="4457112" y="5552972"/>
            <a:ext cx="1191831" cy="1305028"/>
            <a:chOff x="5695761" y="5213860"/>
            <a:chExt cx="1191831" cy="1305028"/>
          </a:xfrm>
        </p:grpSpPr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6C256DF8-AE8E-46D3-A072-05C070AD3564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6495B5D0-FD25-4642-B5E0-55B5F0CDA094}"/>
                </a:ext>
              </a:extLst>
            </p:cNvPr>
            <p:cNvGrpSpPr/>
            <p:nvPr/>
          </p:nvGrpSpPr>
          <p:grpSpPr>
            <a:xfrm>
              <a:off x="5695761" y="5213860"/>
              <a:ext cx="594558" cy="1305028"/>
              <a:chOff x="8484069" y="3136615"/>
              <a:chExt cx="594558" cy="1305028"/>
            </a:xfrm>
          </p:grpSpPr>
          <p:grpSp>
            <p:nvGrpSpPr>
              <p:cNvPr id="126" name="グループ化 125">
                <a:extLst>
                  <a:ext uri="{FF2B5EF4-FFF2-40B4-BE49-F238E27FC236}">
                    <a16:creationId xmlns:a16="http://schemas.microsoft.com/office/drawing/2014/main" id="{24E6AC20-FEED-4899-A742-A15E98F56001}"/>
                  </a:ext>
                </a:extLst>
              </p:cNvPr>
              <p:cNvGrpSpPr/>
              <p:nvPr/>
            </p:nvGrpSpPr>
            <p:grpSpPr>
              <a:xfrm>
                <a:off x="8486766" y="3136615"/>
                <a:ext cx="591861" cy="1305028"/>
                <a:chOff x="8489080" y="3132951"/>
                <a:chExt cx="591861" cy="1305028"/>
              </a:xfrm>
            </p:grpSpPr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DC9A65B0-9E60-4CDC-89D1-585A2577804E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D747AA86-766B-474D-B4CA-DD651B7AD2C2}"/>
                    </a:ext>
                  </a:extLst>
                </p:cNvPr>
                <p:cNvSpPr txBox="1"/>
                <p:nvPr/>
              </p:nvSpPr>
              <p:spPr>
                <a:xfrm>
                  <a:off x="8512946" y="3668538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D4DC8332-4495-48A6-9F56-D502F8B33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74A1327A-57CE-4D7C-AAC5-F4917EC039F0}"/>
              </a:ext>
            </a:extLst>
          </p:cNvPr>
          <p:cNvGrpSpPr/>
          <p:nvPr/>
        </p:nvGrpSpPr>
        <p:grpSpPr>
          <a:xfrm>
            <a:off x="7946192" y="5558245"/>
            <a:ext cx="593733" cy="1292838"/>
            <a:chOff x="8484069" y="3139630"/>
            <a:chExt cx="593733" cy="1292838"/>
          </a:xfrm>
        </p:grpSpPr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B3ED33B1-D298-459F-A62B-E6799CE2F6FF}"/>
                </a:ext>
              </a:extLst>
            </p:cNvPr>
            <p:cNvGrpSpPr/>
            <p:nvPr/>
          </p:nvGrpSpPr>
          <p:grpSpPr>
            <a:xfrm>
              <a:off x="8509807" y="3139630"/>
              <a:ext cx="567995" cy="1292838"/>
              <a:chOff x="8512121" y="3135966"/>
              <a:chExt cx="567995" cy="1292838"/>
            </a:xfrm>
          </p:grpSpPr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AB8CFACD-870F-440A-836B-EB5EA1FACADF}"/>
                  </a:ext>
                </a:extLst>
              </p:cNvPr>
              <p:cNvSpPr txBox="1"/>
              <p:nvPr/>
            </p:nvSpPr>
            <p:spPr>
              <a:xfrm>
                <a:off x="8530392" y="3135966"/>
                <a:ext cx="52332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6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AA6BF573-515A-464F-973B-670B6C2AD202}"/>
                  </a:ext>
                </a:extLst>
              </p:cNvPr>
              <p:cNvSpPr txBox="1"/>
              <p:nvPr/>
            </p:nvSpPr>
            <p:spPr>
              <a:xfrm>
                <a:off x="8512121" y="3659363"/>
                <a:ext cx="56799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9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C0935D4E-3DAB-4600-8E32-D28FD3E26334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F0E48133-BE4E-4D26-A9B9-24B3BA24DF41}"/>
              </a:ext>
            </a:extLst>
          </p:cNvPr>
          <p:cNvSpPr txBox="1"/>
          <p:nvPr/>
        </p:nvSpPr>
        <p:spPr>
          <a:xfrm>
            <a:off x="7239386" y="5814850"/>
            <a:ext cx="894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4F16528E-EE13-4C3D-8F2E-18483C346497}"/>
              </a:ext>
            </a:extLst>
          </p:cNvPr>
          <p:cNvSpPr txBox="1"/>
          <p:nvPr/>
        </p:nvSpPr>
        <p:spPr>
          <a:xfrm>
            <a:off x="5042375" y="5819755"/>
            <a:ext cx="738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9AE8B5F-7ABA-2CA3-7150-A13D2519B14A}"/>
              </a:ext>
            </a:extLst>
          </p:cNvPr>
          <p:cNvSpPr/>
          <p:nvPr/>
        </p:nvSpPr>
        <p:spPr>
          <a:xfrm>
            <a:off x="1889708" y="4181656"/>
            <a:ext cx="1595468" cy="828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6D7A17D-2445-A888-BCB4-86EBD781CB01}"/>
              </a:ext>
            </a:extLst>
          </p:cNvPr>
          <p:cNvSpPr/>
          <p:nvPr/>
        </p:nvSpPr>
        <p:spPr>
          <a:xfrm>
            <a:off x="1879548" y="3334505"/>
            <a:ext cx="1595468" cy="828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8E77C62-3EDB-17B4-7F1F-83633CACC779}"/>
              </a:ext>
            </a:extLst>
          </p:cNvPr>
          <p:cNvSpPr/>
          <p:nvPr/>
        </p:nvSpPr>
        <p:spPr>
          <a:xfrm>
            <a:off x="1901254" y="2461056"/>
            <a:ext cx="1595468" cy="828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7FB681-076A-D43A-2D82-BF8031340C07}"/>
              </a:ext>
            </a:extLst>
          </p:cNvPr>
          <p:cNvSpPr txBox="1"/>
          <p:nvPr/>
        </p:nvSpPr>
        <p:spPr>
          <a:xfrm>
            <a:off x="8454866" y="5814850"/>
            <a:ext cx="894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BD9B91D-C0CC-B8A4-EA29-51EF58B0E5DA}"/>
              </a:ext>
            </a:extLst>
          </p:cNvPr>
          <p:cNvGrpSpPr/>
          <p:nvPr/>
        </p:nvGrpSpPr>
        <p:grpSpPr>
          <a:xfrm>
            <a:off x="9066451" y="5538375"/>
            <a:ext cx="643132" cy="1251153"/>
            <a:chOff x="8408274" y="3139630"/>
            <a:chExt cx="643132" cy="1251153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B99C85D-6B19-9D30-3896-43F806EA33F4}"/>
                </a:ext>
              </a:extLst>
            </p:cNvPr>
            <p:cNvGrpSpPr/>
            <p:nvPr/>
          </p:nvGrpSpPr>
          <p:grpSpPr>
            <a:xfrm>
              <a:off x="8408274" y="3139630"/>
              <a:ext cx="643132" cy="1251153"/>
              <a:chOff x="8410588" y="3135966"/>
              <a:chExt cx="643132" cy="1251153"/>
            </a:xfrm>
          </p:grpSpPr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C26CED5-36A0-F233-8090-305288C5C9E7}"/>
                  </a:ext>
                </a:extLst>
              </p:cNvPr>
              <p:cNvSpPr txBox="1"/>
              <p:nvPr/>
            </p:nvSpPr>
            <p:spPr>
              <a:xfrm>
                <a:off x="8530392" y="3135966"/>
                <a:ext cx="52332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6D86CB5-6189-FCBB-9F0C-2B97DF9D57AD}"/>
                  </a:ext>
                </a:extLst>
              </p:cNvPr>
              <p:cNvSpPr txBox="1"/>
              <p:nvPr/>
            </p:nvSpPr>
            <p:spPr>
              <a:xfrm>
                <a:off x="8410588" y="3679233"/>
                <a:ext cx="56799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３</a:t>
                </a:r>
              </a:p>
            </p:txBody>
          </p:sp>
        </p:grp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9264F08E-4BE9-9A1A-DAC0-24F39E3AE049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8E32D1E-70B6-9EE6-2358-2CE26F933366}"/>
              </a:ext>
            </a:extLst>
          </p:cNvPr>
          <p:cNvGrpSpPr/>
          <p:nvPr/>
        </p:nvGrpSpPr>
        <p:grpSpPr>
          <a:xfrm>
            <a:off x="2445390" y="4105012"/>
            <a:ext cx="571164" cy="969977"/>
            <a:chOff x="10362734" y="3255067"/>
            <a:chExt cx="816802" cy="969977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B8DACEC9-E140-8617-3D1D-58ECC93C8605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AB9983E4-12D6-8D63-3CB1-F0C142E00F05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30" name="テキスト ボックス 29">
                  <a:extLst>
                    <a:ext uri="{FF2B5EF4-FFF2-40B4-BE49-F238E27FC236}">
                      <a16:creationId xmlns:a16="http://schemas.microsoft.com/office/drawing/2014/main" id="{CF02B679-6F94-CC9B-A62A-6C1337CA995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69DFB5B7-3288-EF7B-5DE5-3728FE1ABC5E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302C7114-7B60-FD72-BFAA-65FA293C64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EBC59CD-8C10-E49A-031D-B2A3FB203F9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C4FE334-9C70-0251-5E3E-D76BC9FB21D5}"/>
              </a:ext>
            </a:extLst>
          </p:cNvPr>
          <p:cNvGrpSpPr/>
          <p:nvPr/>
        </p:nvGrpSpPr>
        <p:grpSpPr>
          <a:xfrm>
            <a:off x="2452518" y="3237618"/>
            <a:ext cx="571164" cy="969977"/>
            <a:chOff x="10362734" y="3255067"/>
            <a:chExt cx="816802" cy="969977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A47CA82E-6AA8-23FA-0FBC-140103191374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539EAB2D-B347-63A8-2E08-684F572D5F21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6651551B-1273-7220-55E6-B17E208B94E7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2D802B19-1C8F-6478-342C-B9846F89ADE8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9784203D-9B81-1B31-2F67-9CA4E5F9F8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9FC9682-60C9-8C5B-43C6-160C87BB6C6F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E27BB62-6144-AF08-361E-AA35B9F0C403}"/>
              </a:ext>
            </a:extLst>
          </p:cNvPr>
          <p:cNvSpPr/>
          <p:nvPr/>
        </p:nvSpPr>
        <p:spPr>
          <a:xfrm>
            <a:off x="3502092" y="4739630"/>
            <a:ext cx="1594800" cy="249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46098A31-78AA-CB69-D306-FD474025EF6F}"/>
              </a:ext>
            </a:extLst>
          </p:cNvPr>
          <p:cNvSpPr/>
          <p:nvPr/>
        </p:nvSpPr>
        <p:spPr>
          <a:xfrm>
            <a:off x="5129234" y="4739630"/>
            <a:ext cx="1594800" cy="249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1EA07DE0-1B9C-9589-7F5A-BFE19FE06B38}"/>
              </a:ext>
            </a:extLst>
          </p:cNvPr>
          <p:cNvSpPr/>
          <p:nvPr/>
        </p:nvSpPr>
        <p:spPr>
          <a:xfrm>
            <a:off x="6756376" y="4739630"/>
            <a:ext cx="1594800" cy="249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B148542C-0647-0937-E140-30B3DC66828A}"/>
              </a:ext>
            </a:extLst>
          </p:cNvPr>
          <p:cNvSpPr/>
          <p:nvPr/>
        </p:nvSpPr>
        <p:spPr>
          <a:xfrm>
            <a:off x="8383518" y="4739630"/>
            <a:ext cx="1594800" cy="249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EC490816-7E37-A5C1-6E5D-0E1818D464F3}"/>
              </a:ext>
            </a:extLst>
          </p:cNvPr>
          <p:cNvSpPr/>
          <p:nvPr/>
        </p:nvSpPr>
        <p:spPr>
          <a:xfrm>
            <a:off x="10010659" y="4739630"/>
            <a:ext cx="1594800" cy="249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FE4C1311-7188-453D-AEF1-BAE5D3870BCD}"/>
              </a:ext>
            </a:extLst>
          </p:cNvPr>
          <p:cNvGrpSpPr/>
          <p:nvPr/>
        </p:nvGrpSpPr>
        <p:grpSpPr>
          <a:xfrm>
            <a:off x="5855974" y="4931904"/>
            <a:ext cx="571164" cy="969977"/>
            <a:chOff x="10362734" y="3255067"/>
            <a:chExt cx="816802" cy="969977"/>
          </a:xfrm>
        </p:grpSpPr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97334264-E0EA-4949-B1C0-773EA6E58E43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A5BDE671-0DBA-4D40-8DAB-C9E76AF916D4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76" name="テキスト ボックス 75">
                  <a:extLst>
                    <a:ext uri="{FF2B5EF4-FFF2-40B4-BE49-F238E27FC236}">
                      <a16:creationId xmlns:a16="http://schemas.microsoft.com/office/drawing/2014/main" id="{5DA30F3F-F178-43C2-9B32-5D4B010D8E6B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7" name="テキスト ボックス 76">
                  <a:extLst>
                    <a:ext uri="{FF2B5EF4-FFF2-40B4-BE49-F238E27FC236}">
                      <a16:creationId xmlns:a16="http://schemas.microsoft.com/office/drawing/2014/main" id="{BA664363-EACC-4A33-B215-2B368EE88135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498F49FB-A046-4AE5-9E65-ED1EBC9195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488350D-2F43-49BF-88D9-59F38F904AE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C2655FFF-3AAC-4235-8B71-B0B8E8263833}"/>
              </a:ext>
            </a:extLst>
          </p:cNvPr>
          <p:cNvGrpSpPr/>
          <p:nvPr/>
        </p:nvGrpSpPr>
        <p:grpSpPr>
          <a:xfrm>
            <a:off x="7459352" y="4931904"/>
            <a:ext cx="571164" cy="969977"/>
            <a:chOff x="10362734" y="3255067"/>
            <a:chExt cx="816802" cy="969977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942BCDE5-3AAA-4E9F-8420-60FE250A2A4C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6924E371-0C22-449B-A5F5-E7CDF88D3996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3F0C19D5-9CE7-4AFA-8894-43FA1664B052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4" name="テキスト ボックス 83">
                  <a:extLst>
                    <a:ext uri="{FF2B5EF4-FFF2-40B4-BE49-F238E27FC236}">
                      <a16:creationId xmlns:a16="http://schemas.microsoft.com/office/drawing/2014/main" id="{37880DB0-A528-40CC-A4C7-A9255392DB8B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65A0F927-E21B-426B-AC64-9798DEAF37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FE5B9B50-1986-4AAA-A974-2DE485C25B22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23FEB96C-DAB2-4905-A1BB-9B33EE5C08EB}"/>
              </a:ext>
            </a:extLst>
          </p:cNvPr>
          <p:cNvGrpSpPr/>
          <p:nvPr/>
        </p:nvGrpSpPr>
        <p:grpSpPr>
          <a:xfrm>
            <a:off x="9147606" y="4931904"/>
            <a:ext cx="571164" cy="969977"/>
            <a:chOff x="10362734" y="3255067"/>
            <a:chExt cx="816802" cy="969977"/>
          </a:xfrm>
        </p:grpSpPr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8EEE8208-6F3D-4B7A-B61F-95A149712F6C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88" name="グループ化 87">
                <a:extLst>
                  <a:ext uri="{FF2B5EF4-FFF2-40B4-BE49-F238E27FC236}">
                    <a16:creationId xmlns:a16="http://schemas.microsoft.com/office/drawing/2014/main" id="{5BDC87E9-F2EE-4F9A-ADC2-49B6C0F29830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4D213CB7-067F-446A-AC3A-719E9462E30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1" name="テキスト ボックス 90">
                  <a:extLst>
                    <a:ext uri="{FF2B5EF4-FFF2-40B4-BE49-F238E27FC236}">
                      <a16:creationId xmlns:a16="http://schemas.microsoft.com/office/drawing/2014/main" id="{9C9FB677-6AA7-4C9B-B6E2-E8C7F686E7F9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24DB6B61-8512-469B-871C-7A9EDC83A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7E990279-0695-4151-B67C-302AFA526DCA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A640B4D7-8D0E-433B-A6A2-EC14A2CFCCEF}"/>
              </a:ext>
            </a:extLst>
          </p:cNvPr>
          <p:cNvGrpSpPr/>
          <p:nvPr/>
        </p:nvGrpSpPr>
        <p:grpSpPr>
          <a:xfrm>
            <a:off x="10835861" y="4931904"/>
            <a:ext cx="571164" cy="969977"/>
            <a:chOff x="10362734" y="3255067"/>
            <a:chExt cx="816802" cy="969977"/>
          </a:xfrm>
        </p:grpSpPr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6E6C4C8-4B53-4EC2-A558-399860FF68E5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66B17A7A-D39C-4BF0-9DC7-268C7691FDD3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6242B8D7-3811-47A0-BAA1-56AF35866FAC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9" name="テキスト ボックス 98">
                  <a:extLst>
                    <a:ext uri="{FF2B5EF4-FFF2-40B4-BE49-F238E27FC236}">
                      <a16:creationId xmlns:a16="http://schemas.microsoft.com/office/drawing/2014/main" id="{A54B93C6-1F67-4130-A9DE-E81211FDBE5A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EF65637C-0E33-4F61-ABBF-98A9B1586E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DE21C84D-32D3-42B5-B481-FD6BF09D2100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165883A-1DF8-4A7E-B5DB-899E5E4B59A0}"/>
              </a:ext>
            </a:extLst>
          </p:cNvPr>
          <p:cNvGrpSpPr/>
          <p:nvPr/>
        </p:nvGrpSpPr>
        <p:grpSpPr>
          <a:xfrm>
            <a:off x="4082844" y="4931904"/>
            <a:ext cx="571164" cy="969977"/>
            <a:chOff x="10362734" y="3255067"/>
            <a:chExt cx="816802" cy="969977"/>
          </a:xfrm>
        </p:grpSpPr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50531265-BDCA-4C39-9F7B-3D8B1E9285E0}"/>
                </a:ext>
              </a:extLst>
            </p:cNvPr>
            <p:cNvGrpSpPr/>
            <p:nvPr/>
          </p:nvGrpSpPr>
          <p:grpSpPr>
            <a:xfrm>
              <a:off x="10362734" y="3255067"/>
              <a:ext cx="504923" cy="969977"/>
              <a:chOff x="8369055" y="3278383"/>
              <a:chExt cx="504923" cy="969977"/>
            </a:xfrm>
          </p:grpSpPr>
          <p:grpSp>
            <p:nvGrpSpPr>
              <p:cNvPr id="103" name="グループ化 102">
                <a:extLst>
                  <a:ext uri="{FF2B5EF4-FFF2-40B4-BE49-F238E27FC236}">
                    <a16:creationId xmlns:a16="http://schemas.microsoft.com/office/drawing/2014/main" id="{7683B200-55FC-418E-B6A4-C58BA9ACF88C}"/>
                  </a:ext>
                </a:extLst>
              </p:cNvPr>
              <p:cNvGrpSpPr/>
              <p:nvPr/>
            </p:nvGrpSpPr>
            <p:grpSpPr>
              <a:xfrm>
                <a:off x="8369055" y="3278383"/>
                <a:ext cx="504923" cy="969977"/>
                <a:chOff x="8371369" y="3274719"/>
                <a:chExt cx="504923" cy="969977"/>
              </a:xfrm>
            </p:grpSpPr>
            <p:sp>
              <p:nvSpPr>
                <p:cNvPr id="105" name="テキスト ボックス 104">
                  <a:extLst>
                    <a:ext uri="{FF2B5EF4-FFF2-40B4-BE49-F238E27FC236}">
                      <a16:creationId xmlns:a16="http://schemas.microsoft.com/office/drawing/2014/main" id="{564D6562-1BD8-444D-BF06-B0CB4814468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06" name="テキスト ボックス 105">
                  <a:extLst>
                    <a:ext uri="{FF2B5EF4-FFF2-40B4-BE49-F238E27FC236}">
                      <a16:creationId xmlns:a16="http://schemas.microsoft.com/office/drawing/2014/main" id="{7004C2D6-8EFD-4DFF-B6E1-0CF640F2D992}"/>
                    </a:ext>
                  </a:extLst>
                </p:cNvPr>
                <p:cNvSpPr txBox="1"/>
                <p:nvPr/>
              </p:nvSpPr>
              <p:spPr>
                <a:xfrm>
                  <a:off x="8371369" y="3659921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9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04" name="直線コネクタ 103">
                <a:extLst>
                  <a:ext uri="{FF2B5EF4-FFF2-40B4-BE49-F238E27FC236}">
                    <a16:creationId xmlns:a16="http://schemas.microsoft.com/office/drawing/2014/main" id="{8CBD1248-00BF-4459-ABAA-3E34959628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41702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EC70F261-04A3-4200-A62D-D952A77EF14F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684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0" grpId="0" animBg="1"/>
      <p:bldP spid="12" grpId="0" animBg="1"/>
      <p:bldP spid="13" grpId="0" animBg="1"/>
      <p:bldP spid="27" grpId="0" animBg="1"/>
      <p:bldP spid="3" grpId="0" animBg="1"/>
      <p:bldP spid="60" grpId="0"/>
      <p:bldP spid="35" grpId="0" animBg="1"/>
      <p:bldP spid="36" grpId="0" animBg="1"/>
      <p:bldP spid="37" grpId="0" animBg="1"/>
      <p:bldP spid="38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120" grpId="0"/>
      <p:bldP spid="122" grpId="0"/>
      <p:bldP spid="135" grpId="0"/>
      <p:bldP spid="136" grpId="0"/>
      <p:bldP spid="14" grpId="0" animBg="1"/>
      <p:bldP spid="15" grpId="0" animBg="1"/>
      <p:bldP spid="16" grpId="0" animBg="1"/>
      <p:bldP spid="18" grpId="0"/>
      <p:bldP spid="52" grpId="0" animBg="1"/>
      <p:bldP spid="137" grpId="0" animBg="1"/>
      <p:bldP spid="138" grpId="0" animBg="1"/>
      <p:bldP spid="139" grpId="0" animBg="1"/>
      <p:bldP spid="1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2212777" y="20663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8F40DE-FA18-41D4-9627-05DF628FE43C}"/>
              </a:ext>
            </a:extLst>
          </p:cNvPr>
          <p:cNvSpPr txBox="1"/>
          <p:nvPr/>
        </p:nvSpPr>
        <p:spPr>
          <a:xfrm>
            <a:off x="4303606" y="291787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A1689B-F500-4466-AD6F-EA7325AC1240}"/>
              </a:ext>
            </a:extLst>
          </p:cNvPr>
          <p:cNvSpPr txBox="1"/>
          <p:nvPr/>
        </p:nvSpPr>
        <p:spPr>
          <a:xfrm>
            <a:off x="4741402" y="291787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9570B3A-0642-48AF-80EF-71FB8057BFAD}"/>
              </a:ext>
            </a:extLst>
          </p:cNvPr>
          <p:cNvSpPr txBox="1"/>
          <p:nvPr/>
        </p:nvSpPr>
        <p:spPr>
          <a:xfrm>
            <a:off x="6107301" y="290761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135271-C4F9-4066-BEE6-D43078ABD15F}"/>
              </a:ext>
            </a:extLst>
          </p:cNvPr>
          <p:cNvSpPr txBox="1"/>
          <p:nvPr/>
        </p:nvSpPr>
        <p:spPr>
          <a:xfrm>
            <a:off x="5631951" y="328338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9E109C-3953-42D3-9B23-E0739263ECE2}"/>
              </a:ext>
            </a:extLst>
          </p:cNvPr>
          <p:cNvGrpSpPr/>
          <p:nvPr/>
        </p:nvGrpSpPr>
        <p:grpSpPr>
          <a:xfrm>
            <a:off x="6901106" y="108393"/>
            <a:ext cx="752047" cy="1343566"/>
            <a:chOff x="8443429" y="3146775"/>
            <a:chExt cx="752047" cy="134356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78B75EC-6C70-44EC-9842-0A8179A76B70}"/>
                </a:ext>
              </a:extLst>
            </p:cNvPr>
            <p:cNvGrpSpPr/>
            <p:nvPr/>
          </p:nvGrpSpPr>
          <p:grpSpPr>
            <a:xfrm>
              <a:off x="8469926" y="3146775"/>
              <a:ext cx="725550" cy="1343566"/>
              <a:chOff x="8472240" y="3143111"/>
              <a:chExt cx="725550" cy="1343566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2D528D2-D000-425B-ADC4-CB0BA9133BC3}"/>
                  </a:ext>
                </a:extLst>
              </p:cNvPr>
              <p:cNvSpPr txBox="1"/>
              <p:nvPr/>
            </p:nvSpPr>
            <p:spPr>
              <a:xfrm>
                <a:off x="8478919" y="3143111"/>
                <a:ext cx="71887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CAC2616-1174-495C-8CAD-B879661FC08D}"/>
                  </a:ext>
                </a:extLst>
              </p:cNvPr>
              <p:cNvSpPr txBox="1"/>
              <p:nvPr/>
            </p:nvSpPr>
            <p:spPr>
              <a:xfrm>
                <a:off x="8472240" y="3655680"/>
                <a:ext cx="6281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4332D53-A0DC-46A2-B384-BBB1C845971E}"/>
                </a:ext>
              </a:extLst>
            </p:cNvPr>
            <p:cNvCxnSpPr>
              <a:cxnSpLocks/>
            </p:cNvCxnSpPr>
            <p:nvPr/>
          </p:nvCxnSpPr>
          <p:spPr>
            <a:xfrm>
              <a:off x="844342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1535067" y="4114581"/>
            <a:ext cx="8801820" cy="132384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B1E81F-BDD8-40D4-BCFF-F08BE881BA3E}"/>
              </a:ext>
            </a:extLst>
          </p:cNvPr>
          <p:cNvSpPr/>
          <p:nvPr/>
        </p:nvSpPr>
        <p:spPr>
          <a:xfrm>
            <a:off x="1517860" y="2751767"/>
            <a:ext cx="1768068" cy="2685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1517859" y="4089612"/>
            <a:ext cx="8841701" cy="1229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C46F206-38DA-4352-966A-EB0DA5D532CD}"/>
              </a:ext>
            </a:extLst>
          </p:cNvPr>
          <p:cNvSpPr txBox="1"/>
          <p:nvPr/>
        </p:nvSpPr>
        <p:spPr>
          <a:xfrm>
            <a:off x="672342" y="233606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A724B75-8BA7-4455-8608-AAE83ED1F534}"/>
              </a:ext>
            </a:extLst>
          </p:cNvPr>
          <p:cNvSpPr txBox="1"/>
          <p:nvPr/>
        </p:nvSpPr>
        <p:spPr>
          <a:xfrm>
            <a:off x="1925371" y="344464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③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F29BB0F2-AF2F-4E8D-AC5B-ED3748B24695}"/>
              </a:ext>
            </a:extLst>
          </p:cNvPr>
          <p:cNvSpPr/>
          <p:nvPr/>
        </p:nvSpPr>
        <p:spPr>
          <a:xfrm>
            <a:off x="385732" y="136856"/>
            <a:ext cx="1149335" cy="923330"/>
          </a:xfrm>
          <a:custGeom>
            <a:avLst/>
            <a:gdLst>
              <a:gd name="connsiteX0" fmla="*/ 0 w 1124821"/>
              <a:gd name="connsiteY0" fmla="*/ 923330 h 923330"/>
              <a:gd name="connsiteX1" fmla="*/ 562411 w 1124821"/>
              <a:gd name="connsiteY1" fmla="*/ 0 h 923330"/>
              <a:gd name="connsiteX2" fmla="*/ 1124821 w 1124821"/>
              <a:gd name="connsiteY2" fmla="*/ 923330 h 923330"/>
              <a:gd name="connsiteX3" fmla="*/ 0 w 1124821"/>
              <a:gd name="connsiteY3" fmla="*/ 923330 h 923330"/>
              <a:gd name="connsiteX0" fmla="*/ 12257 w 1149335"/>
              <a:gd name="connsiteY0" fmla="*/ 923330 h 923330"/>
              <a:gd name="connsiteX1" fmla="*/ 574668 w 1149335"/>
              <a:gd name="connsiteY1" fmla="*/ 0 h 923330"/>
              <a:gd name="connsiteX2" fmla="*/ 1137078 w 1149335"/>
              <a:gd name="connsiteY2" fmla="*/ 923330 h 923330"/>
              <a:gd name="connsiteX3" fmla="*/ 12257 w 1149335"/>
              <a:gd name="connsiteY3" fmla="*/ 92333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9335" h="923330">
                <a:moveTo>
                  <a:pt x="12257" y="923330"/>
                </a:moveTo>
                <a:cubicBezTo>
                  <a:pt x="-81478" y="769442"/>
                  <a:pt x="387198" y="0"/>
                  <a:pt x="574668" y="0"/>
                </a:cubicBezTo>
                <a:cubicBezTo>
                  <a:pt x="762138" y="0"/>
                  <a:pt x="1230813" y="769442"/>
                  <a:pt x="1137078" y="923330"/>
                </a:cubicBezTo>
                <a:lnTo>
                  <a:pt x="12257" y="923330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7B461C06-A45D-489C-876F-C2BBEE177892}"/>
              </a:ext>
            </a:extLst>
          </p:cNvPr>
          <p:cNvGrpSpPr/>
          <p:nvPr/>
        </p:nvGrpSpPr>
        <p:grpSpPr>
          <a:xfrm>
            <a:off x="5056250" y="2751789"/>
            <a:ext cx="1768069" cy="2685288"/>
            <a:chOff x="807595" y="2858827"/>
            <a:chExt cx="1768069" cy="2685288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F8EEAE3-1E7D-431F-9A6B-B41EC386401E}"/>
                </a:ext>
              </a:extLst>
            </p:cNvPr>
            <p:cNvSpPr/>
            <p:nvPr/>
          </p:nvSpPr>
          <p:spPr>
            <a:xfrm>
              <a:off x="807596" y="2858827"/>
              <a:ext cx="1768068" cy="26850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0F90AE1-2D09-48EF-B706-6CE33D94051B}"/>
                </a:ext>
              </a:extLst>
            </p:cNvPr>
            <p:cNvCxnSpPr>
              <a:cxnSpLocks/>
            </p:cNvCxnSpPr>
            <p:nvPr/>
          </p:nvCxnSpPr>
          <p:spPr>
            <a:xfrm>
              <a:off x="807595" y="5544115"/>
              <a:ext cx="1764919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A6B63FCE-DB29-4A62-BB3A-55BE3B919EB1}"/>
              </a:ext>
            </a:extLst>
          </p:cNvPr>
          <p:cNvGrpSpPr/>
          <p:nvPr/>
        </p:nvGrpSpPr>
        <p:grpSpPr>
          <a:xfrm>
            <a:off x="6823497" y="2751789"/>
            <a:ext cx="1768069" cy="2685288"/>
            <a:chOff x="807595" y="2858827"/>
            <a:chExt cx="1768069" cy="2685288"/>
          </a:xfrm>
        </p:grpSpPr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2587B971-9CCA-4D10-B397-E01831D93183}"/>
                </a:ext>
              </a:extLst>
            </p:cNvPr>
            <p:cNvSpPr/>
            <p:nvPr/>
          </p:nvSpPr>
          <p:spPr>
            <a:xfrm>
              <a:off x="807596" y="2858827"/>
              <a:ext cx="1768068" cy="26850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53F7B0F-FF89-48F7-9187-2766DD45FDD8}"/>
                </a:ext>
              </a:extLst>
            </p:cNvPr>
            <p:cNvCxnSpPr>
              <a:cxnSpLocks/>
            </p:cNvCxnSpPr>
            <p:nvPr/>
          </p:nvCxnSpPr>
          <p:spPr>
            <a:xfrm>
              <a:off x="807595" y="5544115"/>
              <a:ext cx="1764919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CCDA28E0-EA98-44C9-B8D9-25DFBB6C04C5}"/>
              </a:ext>
            </a:extLst>
          </p:cNvPr>
          <p:cNvGrpSpPr/>
          <p:nvPr/>
        </p:nvGrpSpPr>
        <p:grpSpPr>
          <a:xfrm>
            <a:off x="8597754" y="2751789"/>
            <a:ext cx="1768069" cy="2685288"/>
            <a:chOff x="807595" y="2858827"/>
            <a:chExt cx="1768069" cy="2685288"/>
          </a:xfrm>
        </p:grpSpPr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F63935BE-BC4E-4DDB-8BCF-06135480D4F5}"/>
                </a:ext>
              </a:extLst>
            </p:cNvPr>
            <p:cNvSpPr/>
            <p:nvPr/>
          </p:nvSpPr>
          <p:spPr>
            <a:xfrm>
              <a:off x="807596" y="2858827"/>
              <a:ext cx="1768068" cy="26850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BF7FA9A6-AD0C-49DE-A683-91B1FEE42B58}"/>
                </a:ext>
              </a:extLst>
            </p:cNvPr>
            <p:cNvCxnSpPr>
              <a:cxnSpLocks/>
            </p:cNvCxnSpPr>
            <p:nvPr/>
          </p:nvCxnSpPr>
          <p:spPr>
            <a:xfrm>
              <a:off x="807595" y="5544115"/>
              <a:ext cx="1764919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9A972CF-A56A-41EC-99CF-FA787F5452EF}"/>
              </a:ext>
            </a:extLst>
          </p:cNvPr>
          <p:cNvSpPr txBox="1"/>
          <p:nvPr/>
        </p:nvSpPr>
        <p:spPr>
          <a:xfrm>
            <a:off x="9244429" y="20663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1BE45EC-8D47-476B-BC0B-F4A0BC804DEC}"/>
              </a:ext>
            </a:extLst>
          </p:cNvPr>
          <p:cNvSpPr txBox="1"/>
          <p:nvPr/>
        </p:nvSpPr>
        <p:spPr>
          <a:xfrm>
            <a:off x="3970690" y="20663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56C962F-5825-465D-B12F-D80F6C4251EE}"/>
              </a:ext>
            </a:extLst>
          </p:cNvPr>
          <p:cNvSpPr txBox="1"/>
          <p:nvPr/>
        </p:nvSpPr>
        <p:spPr>
          <a:xfrm>
            <a:off x="5728603" y="20663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3A19360-F15A-4FF7-99F6-E1C28FA25735}"/>
              </a:ext>
            </a:extLst>
          </p:cNvPr>
          <p:cNvSpPr txBox="1"/>
          <p:nvPr/>
        </p:nvSpPr>
        <p:spPr>
          <a:xfrm>
            <a:off x="7486516" y="206638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54298DA-43DD-4CEB-BF7A-4C71487D603A}"/>
              </a:ext>
            </a:extLst>
          </p:cNvPr>
          <p:cNvGrpSpPr/>
          <p:nvPr/>
        </p:nvGrpSpPr>
        <p:grpSpPr>
          <a:xfrm>
            <a:off x="3295960" y="2751767"/>
            <a:ext cx="1768069" cy="2685288"/>
            <a:chOff x="807595" y="2858827"/>
            <a:chExt cx="1768069" cy="2685288"/>
          </a:xfrm>
        </p:grpSpPr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9478B933-A41A-46A9-AC28-BA60ACAB4DBC}"/>
                </a:ext>
              </a:extLst>
            </p:cNvPr>
            <p:cNvSpPr/>
            <p:nvPr/>
          </p:nvSpPr>
          <p:spPr>
            <a:xfrm>
              <a:off x="807596" y="2858827"/>
              <a:ext cx="1768068" cy="26850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0997220A-441C-4A80-9E26-33DE97596962}"/>
                </a:ext>
              </a:extLst>
            </p:cNvPr>
            <p:cNvCxnSpPr>
              <a:cxnSpLocks/>
            </p:cNvCxnSpPr>
            <p:nvPr/>
          </p:nvCxnSpPr>
          <p:spPr>
            <a:xfrm>
              <a:off x="807595" y="5544115"/>
              <a:ext cx="1764919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92F76B8-2642-43A9-955C-D4FC6C37F5A8}"/>
              </a:ext>
            </a:extLst>
          </p:cNvPr>
          <p:cNvGrpSpPr/>
          <p:nvPr/>
        </p:nvGrpSpPr>
        <p:grpSpPr>
          <a:xfrm>
            <a:off x="2245359" y="4216021"/>
            <a:ext cx="438908" cy="887501"/>
            <a:chOff x="10987909" y="3132013"/>
            <a:chExt cx="534047" cy="1127091"/>
          </a:xfrm>
        </p:grpSpPr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EEF1776E-DFFC-4823-B9A7-EC848BAF0DD5}"/>
                </a:ext>
              </a:extLst>
            </p:cNvPr>
            <p:cNvGrpSpPr/>
            <p:nvPr/>
          </p:nvGrpSpPr>
          <p:grpSpPr>
            <a:xfrm>
              <a:off x="10987909" y="3132013"/>
              <a:ext cx="534047" cy="1127091"/>
              <a:chOff x="10990223" y="3128349"/>
              <a:chExt cx="534047" cy="1127091"/>
            </a:xfrm>
          </p:grpSpPr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B52442B-BB22-4710-BDE3-A2C486A60929}"/>
                  </a:ext>
                </a:extLst>
              </p:cNvPr>
              <p:cNvSpPr txBox="1"/>
              <p:nvPr/>
            </p:nvSpPr>
            <p:spPr>
              <a:xfrm>
                <a:off x="10990223" y="3128349"/>
                <a:ext cx="42676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E52FA59-3F27-4D67-81A8-BFD0C59BB044}"/>
                  </a:ext>
                </a:extLst>
              </p:cNvPr>
              <p:cNvSpPr txBox="1"/>
              <p:nvPr/>
            </p:nvSpPr>
            <p:spPr>
              <a:xfrm>
                <a:off x="11019347" y="3590971"/>
                <a:ext cx="504923" cy="66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E7D734A8-E500-4D45-8E00-FAAE1B3300EE}"/>
                </a:ext>
              </a:extLst>
            </p:cNvPr>
            <p:cNvCxnSpPr>
              <a:cxnSpLocks/>
            </p:cNvCxnSpPr>
            <p:nvPr/>
          </p:nvCxnSpPr>
          <p:spPr>
            <a:xfrm>
              <a:off x="11040508" y="374125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BE20D91C-FAE9-47E1-BA60-D0E2D2DF70F8}"/>
              </a:ext>
            </a:extLst>
          </p:cNvPr>
          <p:cNvGrpSpPr/>
          <p:nvPr/>
        </p:nvGrpSpPr>
        <p:grpSpPr>
          <a:xfrm>
            <a:off x="4012894" y="4216021"/>
            <a:ext cx="438908" cy="887501"/>
            <a:chOff x="10987909" y="3132013"/>
            <a:chExt cx="534047" cy="1127091"/>
          </a:xfrm>
        </p:grpSpPr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78D35853-8DEF-4F80-9CDB-9F6F4A59D87A}"/>
                </a:ext>
              </a:extLst>
            </p:cNvPr>
            <p:cNvGrpSpPr/>
            <p:nvPr/>
          </p:nvGrpSpPr>
          <p:grpSpPr>
            <a:xfrm>
              <a:off x="10987909" y="3132013"/>
              <a:ext cx="534047" cy="1127091"/>
              <a:chOff x="10990223" y="3128349"/>
              <a:chExt cx="534047" cy="1127091"/>
            </a:xfrm>
          </p:grpSpPr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85214ABF-DDCB-44BB-894D-0FD80822879B}"/>
                  </a:ext>
                </a:extLst>
              </p:cNvPr>
              <p:cNvSpPr txBox="1"/>
              <p:nvPr/>
            </p:nvSpPr>
            <p:spPr>
              <a:xfrm>
                <a:off x="10990223" y="3128349"/>
                <a:ext cx="42676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ABEB92B6-F9C7-4E72-92A3-148492D6F142}"/>
                  </a:ext>
                </a:extLst>
              </p:cNvPr>
              <p:cNvSpPr txBox="1"/>
              <p:nvPr/>
            </p:nvSpPr>
            <p:spPr>
              <a:xfrm>
                <a:off x="11019347" y="3590971"/>
                <a:ext cx="504923" cy="66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9871CD0F-F85A-44DC-8881-0338D9F77E71}"/>
                </a:ext>
              </a:extLst>
            </p:cNvPr>
            <p:cNvCxnSpPr>
              <a:cxnSpLocks/>
            </p:cNvCxnSpPr>
            <p:nvPr/>
          </p:nvCxnSpPr>
          <p:spPr>
            <a:xfrm>
              <a:off x="11040508" y="374125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E9E2B833-243F-47C9-9539-80D1E14B69A8}"/>
              </a:ext>
            </a:extLst>
          </p:cNvPr>
          <p:cNvGrpSpPr/>
          <p:nvPr/>
        </p:nvGrpSpPr>
        <p:grpSpPr>
          <a:xfrm>
            <a:off x="5780429" y="4216021"/>
            <a:ext cx="438908" cy="887501"/>
            <a:chOff x="10987909" y="3132013"/>
            <a:chExt cx="534047" cy="1127091"/>
          </a:xfrm>
        </p:grpSpPr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8856667A-2920-484C-9470-A38B7BA736D7}"/>
                </a:ext>
              </a:extLst>
            </p:cNvPr>
            <p:cNvGrpSpPr/>
            <p:nvPr/>
          </p:nvGrpSpPr>
          <p:grpSpPr>
            <a:xfrm>
              <a:off x="10987909" y="3132013"/>
              <a:ext cx="534047" cy="1127091"/>
              <a:chOff x="10990223" y="3128349"/>
              <a:chExt cx="534047" cy="1127091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021C1A03-F416-4A05-B124-E884AD838DA5}"/>
                  </a:ext>
                </a:extLst>
              </p:cNvPr>
              <p:cNvSpPr txBox="1"/>
              <p:nvPr/>
            </p:nvSpPr>
            <p:spPr>
              <a:xfrm>
                <a:off x="10990223" y="3128349"/>
                <a:ext cx="42676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09" name="テキスト ボックス 108">
                <a:extLst>
                  <a:ext uri="{FF2B5EF4-FFF2-40B4-BE49-F238E27FC236}">
                    <a16:creationId xmlns:a16="http://schemas.microsoft.com/office/drawing/2014/main" id="{8EE4260A-76F7-489F-846A-631416C94075}"/>
                  </a:ext>
                </a:extLst>
              </p:cNvPr>
              <p:cNvSpPr txBox="1"/>
              <p:nvPr/>
            </p:nvSpPr>
            <p:spPr>
              <a:xfrm>
                <a:off x="11019347" y="3590971"/>
                <a:ext cx="504923" cy="66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0DCD301-2660-430D-8846-7D368A2807B1}"/>
                </a:ext>
              </a:extLst>
            </p:cNvPr>
            <p:cNvCxnSpPr>
              <a:cxnSpLocks/>
            </p:cNvCxnSpPr>
            <p:nvPr/>
          </p:nvCxnSpPr>
          <p:spPr>
            <a:xfrm>
              <a:off x="11040508" y="374125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3A2EAC9-1B88-454D-ADFE-0CBDD99A27F6}"/>
              </a:ext>
            </a:extLst>
          </p:cNvPr>
          <p:cNvGrpSpPr/>
          <p:nvPr/>
        </p:nvGrpSpPr>
        <p:grpSpPr>
          <a:xfrm>
            <a:off x="7547964" y="4216021"/>
            <a:ext cx="438908" cy="887501"/>
            <a:chOff x="10987909" y="3132013"/>
            <a:chExt cx="534047" cy="1127091"/>
          </a:xfrm>
        </p:grpSpPr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C6ABC698-798C-42DC-80F8-63BF184C0638}"/>
                </a:ext>
              </a:extLst>
            </p:cNvPr>
            <p:cNvGrpSpPr/>
            <p:nvPr/>
          </p:nvGrpSpPr>
          <p:grpSpPr>
            <a:xfrm>
              <a:off x="10987909" y="3132013"/>
              <a:ext cx="534047" cy="1127091"/>
              <a:chOff x="10990223" y="3128349"/>
              <a:chExt cx="534047" cy="1127091"/>
            </a:xfrm>
          </p:grpSpPr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1CD2303D-D738-4ABD-8B14-91509931E7CC}"/>
                  </a:ext>
                </a:extLst>
              </p:cNvPr>
              <p:cNvSpPr txBox="1"/>
              <p:nvPr/>
            </p:nvSpPr>
            <p:spPr>
              <a:xfrm>
                <a:off x="10990223" y="3128349"/>
                <a:ext cx="42676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1DA10BC1-3E94-4A59-BBF4-714534E90DA9}"/>
                  </a:ext>
                </a:extLst>
              </p:cNvPr>
              <p:cNvSpPr txBox="1"/>
              <p:nvPr/>
            </p:nvSpPr>
            <p:spPr>
              <a:xfrm>
                <a:off x="11019347" y="3590971"/>
                <a:ext cx="504923" cy="66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249F7AF8-504C-42E1-8F9E-17EEC39FE4F8}"/>
                </a:ext>
              </a:extLst>
            </p:cNvPr>
            <p:cNvCxnSpPr>
              <a:cxnSpLocks/>
            </p:cNvCxnSpPr>
            <p:nvPr/>
          </p:nvCxnSpPr>
          <p:spPr>
            <a:xfrm>
              <a:off x="11040508" y="374125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6CB2B0A3-AA41-4516-B166-B87CE462CDB9}"/>
              </a:ext>
            </a:extLst>
          </p:cNvPr>
          <p:cNvGrpSpPr/>
          <p:nvPr/>
        </p:nvGrpSpPr>
        <p:grpSpPr>
          <a:xfrm>
            <a:off x="9315497" y="4216021"/>
            <a:ext cx="438908" cy="887501"/>
            <a:chOff x="10987909" y="3132013"/>
            <a:chExt cx="534047" cy="1127091"/>
          </a:xfrm>
        </p:grpSpPr>
        <p:grpSp>
          <p:nvGrpSpPr>
            <p:cNvPr id="116" name="グループ化 115">
              <a:extLst>
                <a:ext uri="{FF2B5EF4-FFF2-40B4-BE49-F238E27FC236}">
                  <a16:creationId xmlns:a16="http://schemas.microsoft.com/office/drawing/2014/main" id="{938F4A44-18C9-4D8F-8CFB-9213E2BBFF80}"/>
                </a:ext>
              </a:extLst>
            </p:cNvPr>
            <p:cNvGrpSpPr/>
            <p:nvPr/>
          </p:nvGrpSpPr>
          <p:grpSpPr>
            <a:xfrm>
              <a:off x="10987909" y="3132013"/>
              <a:ext cx="534047" cy="1127091"/>
              <a:chOff x="10990223" y="3128349"/>
              <a:chExt cx="534047" cy="1127091"/>
            </a:xfrm>
          </p:grpSpPr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EEF8466E-830D-4971-B18B-ACA501D59E62}"/>
                  </a:ext>
                </a:extLst>
              </p:cNvPr>
              <p:cNvSpPr txBox="1"/>
              <p:nvPr/>
            </p:nvSpPr>
            <p:spPr>
              <a:xfrm>
                <a:off x="10990223" y="3128349"/>
                <a:ext cx="42676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3D795D9B-06D1-4406-BB96-77CA5E268404}"/>
                  </a:ext>
                </a:extLst>
              </p:cNvPr>
              <p:cNvSpPr txBox="1"/>
              <p:nvPr/>
            </p:nvSpPr>
            <p:spPr>
              <a:xfrm>
                <a:off x="11019347" y="3590971"/>
                <a:ext cx="504923" cy="664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2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76AA06AA-C889-404F-B512-8FE184B0B4EC}"/>
                </a:ext>
              </a:extLst>
            </p:cNvPr>
            <p:cNvCxnSpPr>
              <a:cxnSpLocks/>
            </p:cNvCxnSpPr>
            <p:nvPr/>
          </p:nvCxnSpPr>
          <p:spPr>
            <a:xfrm>
              <a:off x="11040508" y="3741256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4A4699B1-66BE-4F68-A0C9-213A1C4B0137}"/>
              </a:ext>
            </a:extLst>
          </p:cNvPr>
          <p:cNvSpPr txBox="1"/>
          <p:nvPr/>
        </p:nvSpPr>
        <p:spPr>
          <a:xfrm>
            <a:off x="5682183" y="1257134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2FEE5B-72F2-4234-BEB7-3C064A11A561}"/>
              </a:ext>
            </a:extLst>
          </p:cNvPr>
          <p:cNvCxnSpPr>
            <a:cxnSpLocks/>
          </p:cNvCxnSpPr>
          <p:nvPr/>
        </p:nvCxnSpPr>
        <p:spPr>
          <a:xfrm>
            <a:off x="1517859" y="2743128"/>
            <a:ext cx="884170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8F5CB5-2C24-41C9-B573-8968352BD3BA}"/>
              </a:ext>
            </a:extLst>
          </p:cNvPr>
          <p:cNvSpPr txBox="1"/>
          <p:nvPr/>
        </p:nvSpPr>
        <p:spPr>
          <a:xfrm>
            <a:off x="5215885" y="5816997"/>
            <a:ext cx="1718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5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5351993A-A2E1-4029-9CB6-A661FD632739}"/>
              </a:ext>
            </a:extLst>
          </p:cNvPr>
          <p:cNvGrpSpPr/>
          <p:nvPr/>
        </p:nvGrpSpPr>
        <p:grpSpPr>
          <a:xfrm>
            <a:off x="3761283" y="5510912"/>
            <a:ext cx="1191831" cy="1305028"/>
            <a:chOff x="5695761" y="5213860"/>
            <a:chExt cx="1191831" cy="1305028"/>
          </a:xfrm>
        </p:grpSpPr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83C96A71-92F5-49AF-80F7-08F9238395D9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3CB8A7E2-63E2-49AA-80DB-6A2F17DA2FAF}"/>
                </a:ext>
              </a:extLst>
            </p:cNvPr>
            <p:cNvGrpSpPr/>
            <p:nvPr/>
          </p:nvGrpSpPr>
          <p:grpSpPr>
            <a:xfrm>
              <a:off x="5695761" y="5213860"/>
              <a:ext cx="594558" cy="1305028"/>
              <a:chOff x="8484069" y="3136615"/>
              <a:chExt cx="594558" cy="1305028"/>
            </a:xfrm>
          </p:grpSpPr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2E9CECBF-ACAB-4706-B1D0-DC4596787B24}"/>
                  </a:ext>
                </a:extLst>
              </p:cNvPr>
              <p:cNvGrpSpPr/>
              <p:nvPr/>
            </p:nvGrpSpPr>
            <p:grpSpPr>
              <a:xfrm>
                <a:off x="8486766" y="3136615"/>
                <a:ext cx="591861" cy="1305028"/>
                <a:chOff x="8489080" y="3132951"/>
                <a:chExt cx="591861" cy="1305028"/>
              </a:xfrm>
            </p:grpSpPr>
            <p:sp>
              <p:nvSpPr>
                <p:cNvPr id="74" name="テキスト ボックス 73">
                  <a:extLst>
                    <a:ext uri="{FF2B5EF4-FFF2-40B4-BE49-F238E27FC236}">
                      <a16:creationId xmlns:a16="http://schemas.microsoft.com/office/drawing/2014/main" id="{4C1EAE9B-CD9F-47A3-8B4C-0C947D82D1FC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6" name="テキスト ボックス 75">
                  <a:extLst>
                    <a:ext uri="{FF2B5EF4-FFF2-40B4-BE49-F238E27FC236}">
                      <a16:creationId xmlns:a16="http://schemas.microsoft.com/office/drawing/2014/main" id="{62E055F7-9A6E-46B0-9B80-366258A91B1A}"/>
                    </a:ext>
                  </a:extLst>
                </p:cNvPr>
                <p:cNvSpPr txBox="1"/>
                <p:nvPr/>
              </p:nvSpPr>
              <p:spPr>
                <a:xfrm>
                  <a:off x="8512946" y="3668538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8534D84E-3447-4116-B132-E609EE6FF4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F5F71C2-D253-4998-A6E2-9F9EDCC0729C}"/>
              </a:ext>
            </a:extLst>
          </p:cNvPr>
          <p:cNvGrpSpPr/>
          <p:nvPr/>
        </p:nvGrpSpPr>
        <p:grpSpPr>
          <a:xfrm>
            <a:off x="7682981" y="5565162"/>
            <a:ext cx="593733" cy="1292838"/>
            <a:chOff x="8484069" y="3139630"/>
            <a:chExt cx="593733" cy="1292838"/>
          </a:xfrm>
        </p:grpSpPr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C263FAA1-9936-40BF-B685-CBCABBDBD543}"/>
                </a:ext>
              </a:extLst>
            </p:cNvPr>
            <p:cNvGrpSpPr/>
            <p:nvPr/>
          </p:nvGrpSpPr>
          <p:grpSpPr>
            <a:xfrm>
              <a:off x="8509807" y="3139630"/>
              <a:ext cx="567995" cy="1292838"/>
              <a:chOff x="8512121" y="3135966"/>
              <a:chExt cx="567995" cy="1292838"/>
            </a:xfrm>
          </p:grpSpPr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49866059-83C2-4F4F-9FB3-47BE1A2A3B76}"/>
                  </a:ext>
                </a:extLst>
              </p:cNvPr>
              <p:cNvSpPr txBox="1"/>
              <p:nvPr/>
            </p:nvSpPr>
            <p:spPr>
              <a:xfrm>
                <a:off x="8530392" y="3135966"/>
                <a:ext cx="52332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395B3C9D-A3F7-48D3-B44E-6306B79C06FF}"/>
                  </a:ext>
                </a:extLst>
              </p:cNvPr>
              <p:cNvSpPr txBox="1"/>
              <p:nvPr/>
            </p:nvSpPr>
            <p:spPr>
              <a:xfrm>
                <a:off x="8512121" y="3659363"/>
                <a:ext cx="56799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2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6D75F985-320B-4699-80AA-D3615B54DE29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A55072C-8947-4097-AE68-CBF236C50137}"/>
              </a:ext>
            </a:extLst>
          </p:cNvPr>
          <p:cNvSpPr txBox="1"/>
          <p:nvPr/>
        </p:nvSpPr>
        <p:spPr>
          <a:xfrm>
            <a:off x="6788198" y="5797798"/>
            <a:ext cx="894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6A89DB3-6EAF-4A04-8E04-8CEBDC9DFAA3}"/>
              </a:ext>
            </a:extLst>
          </p:cNvPr>
          <p:cNvSpPr txBox="1"/>
          <p:nvPr/>
        </p:nvSpPr>
        <p:spPr>
          <a:xfrm>
            <a:off x="4421887" y="5819755"/>
            <a:ext cx="738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60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3" grpId="0"/>
      <p:bldP spid="26" grpId="0"/>
      <p:bldP spid="29" grpId="0"/>
      <p:bldP spid="31" grpId="0"/>
      <p:bldP spid="27" grpId="0" animBg="1"/>
      <p:bldP spid="3" grpId="0" animBg="1"/>
      <p:bldP spid="88" grpId="0"/>
      <p:bldP spid="89" grpId="0"/>
      <p:bldP spid="90" grpId="0"/>
      <p:bldP spid="91" grpId="0"/>
      <p:bldP spid="120" grpId="0"/>
      <p:bldP spid="63" grpId="0"/>
      <p:bldP spid="83" grpId="0"/>
      <p:bldP spid="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正方形/長方形 245">
            <a:extLst>
              <a:ext uri="{FF2B5EF4-FFF2-40B4-BE49-F238E27FC236}">
                <a16:creationId xmlns:a16="http://schemas.microsoft.com/office/drawing/2014/main" id="{7895858C-E87C-45EA-8325-3566DAC1184E}"/>
              </a:ext>
            </a:extLst>
          </p:cNvPr>
          <p:cNvSpPr/>
          <p:nvPr/>
        </p:nvSpPr>
        <p:spPr>
          <a:xfrm>
            <a:off x="9181895" y="4654466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96340B0B-5D7C-40FB-914F-98E964745D92}"/>
              </a:ext>
            </a:extLst>
          </p:cNvPr>
          <p:cNvSpPr/>
          <p:nvPr/>
        </p:nvSpPr>
        <p:spPr>
          <a:xfrm>
            <a:off x="9178250" y="5081301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2C79B366-6775-4B0E-BFBF-FD75BF36A57F}"/>
              </a:ext>
            </a:extLst>
          </p:cNvPr>
          <p:cNvSpPr/>
          <p:nvPr/>
        </p:nvSpPr>
        <p:spPr>
          <a:xfrm>
            <a:off x="6259980" y="4741932"/>
            <a:ext cx="1419801" cy="51913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5E448B43-E370-4ECC-A8B4-A508D36F502C}"/>
              </a:ext>
            </a:extLst>
          </p:cNvPr>
          <p:cNvSpPr/>
          <p:nvPr/>
        </p:nvSpPr>
        <p:spPr>
          <a:xfrm>
            <a:off x="6279805" y="5281631"/>
            <a:ext cx="1419801" cy="51913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EABFE169-2489-4923-AD45-CA7BD7CF0E29}"/>
              </a:ext>
            </a:extLst>
          </p:cNvPr>
          <p:cNvSpPr/>
          <p:nvPr/>
        </p:nvSpPr>
        <p:spPr>
          <a:xfrm>
            <a:off x="9178250" y="5497992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E18C30A-6D70-4F0B-A6A1-3887339E7A2A}"/>
              </a:ext>
            </a:extLst>
          </p:cNvPr>
          <p:cNvCxnSpPr>
            <a:cxnSpLocks/>
          </p:cNvCxnSpPr>
          <p:nvPr/>
        </p:nvCxnSpPr>
        <p:spPr>
          <a:xfrm>
            <a:off x="6250418" y="1730002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23A6933-BA2E-4B78-BC79-C2BDBA60B8AB}"/>
              </a:ext>
            </a:extLst>
          </p:cNvPr>
          <p:cNvSpPr/>
          <p:nvPr/>
        </p:nvSpPr>
        <p:spPr>
          <a:xfrm>
            <a:off x="6250418" y="2783598"/>
            <a:ext cx="1419801" cy="58974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622694BE-48AF-40EE-9098-1F1CB38FDA38}"/>
              </a:ext>
            </a:extLst>
          </p:cNvPr>
          <p:cNvCxnSpPr>
            <a:cxnSpLocks/>
          </p:cNvCxnSpPr>
          <p:nvPr/>
        </p:nvCxnSpPr>
        <p:spPr>
          <a:xfrm>
            <a:off x="6250418" y="227467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B7CC503-5AD8-4C9B-BA24-2D9D65ED66AD}"/>
              </a:ext>
            </a:extLst>
          </p:cNvPr>
          <p:cNvSpPr txBox="1"/>
          <p:nvPr/>
        </p:nvSpPr>
        <p:spPr>
          <a:xfrm>
            <a:off x="6494921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9E9AAD1-60D4-46C0-8E3C-07D752AE5E9D}"/>
              </a:ext>
            </a:extLst>
          </p:cNvPr>
          <p:cNvCxnSpPr>
            <a:cxnSpLocks/>
          </p:cNvCxnSpPr>
          <p:nvPr/>
        </p:nvCxnSpPr>
        <p:spPr>
          <a:xfrm>
            <a:off x="6250417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68F21EAC-2F08-4ADC-8619-DE09E398E811}"/>
              </a:ext>
            </a:extLst>
          </p:cNvPr>
          <p:cNvCxnSpPr>
            <a:cxnSpLocks/>
          </p:cNvCxnSpPr>
          <p:nvPr/>
        </p:nvCxnSpPr>
        <p:spPr>
          <a:xfrm>
            <a:off x="6250418" y="278359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2411C973-EC9D-47F4-8BDF-20A3B01A2DCC}"/>
              </a:ext>
            </a:extLst>
          </p:cNvPr>
          <p:cNvCxnSpPr>
            <a:cxnSpLocks/>
          </p:cNvCxnSpPr>
          <p:nvPr/>
        </p:nvCxnSpPr>
        <p:spPr>
          <a:xfrm>
            <a:off x="9184076" y="160751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E5756A5F-9154-401B-806B-4EC378CCA675}"/>
              </a:ext>
            </a:extLst>
          </p:cNvPr>
          <p:cNvSpPr/>
          <p:nvPr/>
        </p:nvSpPr>
        <p:spPr>
          <a:xfrm>
            <a:off x="9174307" y="2878819"/>
            <a:ext cx="1419801" cy="47071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75293755-5AE5-4580-B437-FED51755134D}"/>
              </a:ext>
            </a:extLst>
          </p:cNvPr>
          <p:cNvCxnSpPr>
            <a:cxnSpLocks/>
          </p:cNvCxnSpPr>
          <p:nvPr/>
        </p:nvCxnSpPr>
        <p:spPr>
          <a:xfrm>
            <a:off x="9184076" y="2025739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C76DB0DA-3510-4177-89DB-63F4CA4E70EA}"/>
              </a:ext>
            </a:extLst>
          </p:cNvPr>
          <p:cNvSpPr txBox="1"/>
          <p:nvPr/>
        </p:nvSpPr>
        <p:spPr>
          <a:xfrm>
            <a:off x="9404140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C65F1E-0BF3-415F-96B8-3E0230698433}"/>
              </a:ext>
            </a:extLst>
          </p:cNvPr>
          <p:cNvCxnSpPr>
            <a:cxnSpLocks/>
          </p:cNvCxnSpPr>
          <p:nvPr/>
        </p:nvCxnSpPr>
        <p:spPr>
          <a:xfrm>
            <a:off x="9184076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E234862-96EA-48C3-8440-579E89609A11}"/>
              </a:ext>
            </a:extLst>
          </p:cNvPr>
          <p:cNvCxnSpPr>
            <a:cxnSpLocks/>
          </p:cNvCxnSpPr>
          <p:nvPr/>
        </p:nvCxnSpPr>
        <p:spPr>
          <a:xfrm>
            <a:off x="9184076" y="286218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C813A78C-5067-49D7-84DF-873DA9E3C940}"/>
              </a:ext>
            </a:extLst>
          </p:cNvPr>
          <p:cNvCxnSpPr>
            <a:cxnSpLocks/>
          </p:cNvCxnSpPr>
          <p:nvPr/>
        </p:nvCxnSpPr>
        <p:spPr>
          <a:xfrm>
            <a:off x="9184076" y="24439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9C60D21F-19FB-4F27-BFC8-C4072EFB9507}"/>
              </a:ext>
            </a:extLst>
          </p:cNvPr>
          <p:cNvCxnSpPr>
            <a:cxnSpLocks/>
          </p:cNvCxnSpPr>
          <p:nvPr/>
        </p:nvCxnSpPr>
        <p:spPr>
          <a:xfrm>
            <a:off x="6238116" y="473838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025D0E77-379D-431F-BBD1-A434CE7FDF11}"/>
              </a:ext>
            </a:extLst>
          </p:cNvPr>
          <p:cNvSpPr/>
          <p:nvPr/>
        </p:nvSpPr>
        <p:spPr>
          <a:xfrm>
            <a:off x="6238116" y="5807495"/>
            <a:ext cx="1419801" cy="55556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C57D4208-31AF-443E-9F49-E065D3296D1C}"/>
              </a:ext>
            </a:extLst>
          </p:cNvPr>
          <p:cNvCxnSpPr>
            <a:cxnSpLocks/>
          </p:cNvCxnSpPr>
          <p:nvPr/>
        </p:nvCxnSpPr>
        <p:spPr>
          <a:xfrm>
            <a:off x="6238116" y="529238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21E669D0-22F2-4626-B0A7-DC8EEDEECD2D}"/>
              </a:ext>
            </a:extLst>
          </p:cNvPr>
          <p:cNvSpPr txBox="1"/>
          <p:nvPr/>
        </p:nvSpPr>
        <p:spPr>
          <a:xfrm>
            <a:off x="6524278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3B16287A-881F-44FF-A136-A0531CE2332D}"/>
              </a:ext>
            </a:extLst>
          </p:cNvPr>
          <p:cNvCxnSpPr>
            <a:cxnSpLocks/>
          </p:cNvCxnSpPr>
          <p:nvPr/>
        </p:nvCxnSpPr>
        <p:spPr>
          <a:xfrm>
            <a:off x="6238116" y="424038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972B2F8-0E61-4B58-AAF9-4BD8DE1DFFD0}"/>
              </a:ext>
            </a:extLst>
          </p:cNvPr>
          <p:cNvGrpSpPr/>
          <p:nvPr/>
        </p:nvGrpSpPr>
        <p:grpSpPr>
          <a:xfrm>
            <a:off x="7834985" y="5177526"/>
            <a:ext cx="780272" cy="1055254"/>
            <a:chOff x="7634306" y="5233612"/>
            <a:chExt cx="780272" cy="1055254"/>
          </a:xfrm>
        </p:grpSpPr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7CCBCC56-5DF3-45FE-8202-D1B602FA1682}"/>
                </a:ext>
              </a:extLst>
            </p:cNvPr>
            <p:cNvGrpSpPr/>
            <p:nvPr/>
          </p:nvGrpSpPr>
          <p:grpSpPr>
            <a:xfrm>
              <a:off x="7634306" y="5233612"/>
              <a:ext cx="535195" cy="1055254"/>
              <a:chOff x="8369055" y="3234427"/>
              <a:chExt cx="520231" cy="1055254"/>
            </a:xfrm>
          </p:grpSpPr>
          <p:grpSp>
            <p:nvGrpSpPr>
              <p:cNvPr id="126" name="グループ化 125">
                <a:extLst>
                  <a:ext uri="{FF2B5EF4-FFF2-40B4-BE49-F238E27FC236}">
                    <a16:creationId xmlns:a16="http://schemas.microsoft.com/office/drawing/2014/main" id="{F9A3AEC1-A042-43A5-8912-DB38BFF66E0E}"/>
                  </a:ext>
                </a:extLst>
              </p:cNvPr>
              <p:cNvGrpSpPr/>
              <p:nvPr/>
            </p:nvGrpSpPr>
            <p:grpSpPr>
              <a:xfrm>
                <a:off x="8384363" y="3234427"/>
                <a:ext cx="504923" cy="1055254"/>
                <a:chOff x="8386677" y="3230763"/>
                <a:chExt cx="504923" cy="1055254"/>
              </a:xfrm>
            </p:grpSpPr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966C9080-4A05-4BB0-889C-34851E9E1876}"/>
                    </a:ext>
                  </a:extLst>
                </p:cNvPr>
                <p:cNvSpPr txBox="1"/>
                <p:nvPr/>
              </p:nvSpPr>
              <p:spPr>
                <a:xfrm>
                  <a:off x="8398344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28B4F9FB-7CB6-4688-A15F-9E9E7C936C6C}"/>
                    </a:ext>
                  </a:extLst>
                </p:cNvPr>
                <p:cNvSpPr txBox="1"/>
                <p:nvPr/>
              </p:nvSpPr>
              <p:spPr>
                <a:xfrm>
                  <a:off x="8386677" y="3639686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49C4C933-F02E-4715-B82B-0E23BFD0AC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96125F88-C49E-43FE-981A-FD6BCD9CF58D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B5252C9E-25C1-4695-B47D-6FF3A5078F07}"/>
              </a:ext>
            </a:extLst>
          </p:cNvPr>
          <p:cNvCxnSpPr>
            <a:cxnSpLocks/>
          </p:cNvCxnSpPr>
          <p:nvPr/>
        </p:nvCxnSpPr>
        <p:spPr>
          <a:xfrm>
            <a:off x="6238116" y="580130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449E0006-F8E8-459E-8667-788C4A3D3CBE}"/>
              </a:ext>
            </a:extLst>
          </p:cNvPr>
          <p:cNvCxnSpPr>
            <a:cxnSpLocks/>
          </p:cNvCxnSpPr>
          <p:nvPr/>
        </p:nvCxnSpPr>
        <p:spPr>
          <a:xfrm>
            <a:off x="9190432" y="465321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CB40C942-A4E2-42E1-ACA0-8930187A03C6}"/>
              </a:ext>
            </a:extLst>
          </p:cNvPr>
          <p:cNvSpPr/>
          <p:nvPr/>
        </p:nvSpPr>
        <p:spPr>
          <a:xfrm>
            <a:off x="9209049" y="5935881"/>
            <a:ext cx="1419801" cy="4243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F0931AC4-B4F7-4D4F-899C-26A77438F742}"/>
              </a:ext>
            </a:extLst>
          </p:cNvPr>
          <p:cNvCxnSpPr>
            <a:cxnSpLocks/>
          </p:cNvCxnSpPr>
          <p:nvPr/>
        </p:nvCxnSpPr>
        <p:spPr>
          <a:xfrm>
            <a:off x="9190432" y="508077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6088C38A-C808-4B60-8C28-E24806EC5CD9}"/>
              </a:ext>
            </a:extLst>
          </p:cNvPr>
          <p:cNvSpPr txBox="1"/>
          <p:nvPr/>
        </p:nvSpPr>
        <p:spPr>
          <a:xfrm>
            <a:off x="9457151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42FF4F8A-06CF-4FBE-9ADE-BBCA264EF8BA}"/>
              </a:ext>
            </a:extLst>
          </p:cNvPr>
          <p:cNvCxnSpPr>
            <a:cxnSpLocks/>
          </p:cNvCxnSpPr>
          <p:nvPr/>
        </p:nvCxnSpPr>
        <p:spPr>
          <a:xfrm>
            <a:off x="9190432" y="4234989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1CBA015F-128B-4BE5-BD3A-57BF2AD4F6F3}"/>
              </a:ext>
            </a:extLst>
          </p:cNvPr>
          <p:cNvCxnSpPr>
            <a:cxnSpLocks/>
          </p:cNvCxnSpPr>
          <p:nvPr/>
        </p:nvCxnSpPr>
        <p:spPr>
          <a:xfrm>
            <a:off x="9190432" y="5935881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7C4C5272-3277-40E7-B644-B3704AFC54D1}"/>
              </a:ext>
            </a:extLst>
          </p:cNvPr>
          <p:cNvCxnSpPr>
            <a:cxnSpLocks/>
          </p:cNvCxnSpPr>
          <p:nvPr/>
        </p:nvCxnSpPr>
        <p:spPr>
          <a:xfrm>
            <a:off x="9190432" y="550832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C728E1D3-A80F-4F31-8AED-A566B3EA6B26}"/>
              </a:ext>
            </a:extLst>
          </p:cNvPr>
          <p:cNvGrpSpPr/>
          <p:nvPr/>
        </p:nvGrpSpPr>
        <p:grpSpPr>
          <a:xfrm>
            <a:off x="6271480" y="1196626"/>
            <a:ext cx="1419802" cy="2167248"/>
            <a:chOff x="8745759" y="623583"/>
            <a:chExt cx="2835935" cy="2167248"/>
          </a:xfrm>
        </p:grpSpPr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5E250B04-D7C7-4003-A6A4-03E301D4C3DA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77877CB8-2CE1-44D1-9D5A-B13234C8FF5A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CC37AD17-F643-4443-B320-7A7F26CA527E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90E90342-EFB8-4D19-96D0-BA4119C21B60}"/>
              </a:ext>
            </a:extLst>
          </p:cNvPr>
          <p:cNvGrpSpPr/>
          <p:nvPr/>
        </p:nvGrpSpPr>
        <p:grpSpPr>
          <a:xfrm>
            <a:off x="9194588" y="1191185"/>
            <a:ext cx="1419802" cy="2167248"/>
            <a:chOff x="8745759" y="623583"/>
            <a:chExt cx="2835935" cy="2167248"/>
          </a:xfrm>
        </p:grpSpPr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EF65000C-A4B8-44C3-B45C-5923931B2D7E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55EE30FC-E010-48A5-979C-9821A6E691AC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C9C2B6C6-66AC-4F9B-8F68-ADAE1FF98386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A459D1C8-104B-46D1-909C-6EB0797F5D93}"/>
              </a:ext>
            </a:extLst>
          </p:cNvPr>
          <p:cNvGrpSpPr/>
          <p:nvPr/>
        </p:nvGrpSpPr>
        <p:grpSpPr>
          <a:xfrm>
            <a:off x="6267802" y="4220523"/>
            <a:ext cx="1419802" cy="2167248"/>
            <a:chOff x="8745759" y="623583"/>
            <a:chExt cx="2835935" cy="2167248"/>
          </a:xfrm>
        </p:grpSpPr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39F70C8B-721A-4823-82E8-38861A4B6CD0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D1EF8ADF-4101-4541-9D39-60821319A19E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7F10E2F3-654F-4C76-830A-536CCAE60874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D37921DE-24D4-4045-8474-93A06DAB1DE3}"/>
              </a:ext>
            </a:extLst>
          </p:cNvPr>
          <p:cNvGrpSpPr/>
          <p:nvPr/>
        </p:nvGrpSpPr>
        <p:grpSpPr>
          <a:xfrm>
            <a:off x="9190910" y="4215082"/>
            <a:ext cx="1419802" cy="2167248"/>
            <a:chOff x="8745759" y="623583"/>
            <a:chExt cx="2835935" cy="2167248"/>
          </a:xfrm>
        </p:grpSpPr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3B0D51FB-5328-4404-9771-DA2A9EE5822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0FDBE3A7-3DA7-42AB-BB1C-95EDB08C001C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8E475015-864C-49C6-AC3A-4216B529276F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1613126F-6F7D-4C81-890B-217567219138}"/>
              </a:ext>
            </a:extLst>
          </p:cNvPr>
          <p:cNvSpPr txBox="1"/>
          <p:nvPr/>
        </p:nvSpPr>
        <p:spPr>
          <a:xfrm>
            <a:off x="1573368" y="-36655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CF2994B6-21ED-4788-AB85-792AF26AA64C}"/>
              </a:ext>
            </a:extLst>
          </p:cNvPr>
          <p:cNvSpPr/>
          <p:nvPr/>
        </p:nvSpPr>
        <p:spPr>
          <a:xfrm>
            <a:off x="238298" y="4234786"/>
            <a:ext cx="1419801" cy="10492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9DC82C1-E428-459E-B179-F85DE5334530}"/>
              </a:ext>
            </a:extLst>
          </p:cNvPr>
          <p:cNvSpPr/>
          <p:nvPr/>
        </p:nvSpPr>
        <p:spPr>
          <a:xfrm>
            <a:off x="252103" y="2293475"/>
            <a:ext cx="1419801" cy="109745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CD62D74B-9F96-42C0-AEA4-CDF17EA611F3}"/>
              </a:ext>
            </a:extLst>
          </p:cNvPr>
          <p:cNvCxnSpPr>
            <a:cxnSpLocks/>
          </p:cNvCxnSpPr>
          <p:nvPr/>
        </p:nvCxnSpPr>
        <p:spPr>
          <a:xfrm>
            <a:off x="252103" y="2292265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BF0CFA7-689E-4B49-A944-E6075EFD547F}"/>
              </a:ext>
            </a:extLst>
          </p:cNvPr>
          <p:cNvSpPr txBox="1"/>
          <p:nvPr/>
        </p:nvSpPr>
        <p:spPr>
          <a:xfrm>
            <a:off x="496612" y="64621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885312DD-AE3A-4045-AAAA-8209E168AE5D}"/>
              </a:ext>
            </a:extLst>
          </p:cNvPr>
          <p:cNvCxnSpPr>
            <a:cxnSpLocks/>
          </p:cNvCxnSpPr>
          <p:nvPr/>
        </p:nvCxnSpPr>
        <p:spPr>
          <a:xfrm>
            <a:off x="224116" y="122159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A95AC69-EF1C-4B29-B860-8A6BB5A898EE}"/>
              </a:ext>
            </a:extLst>
          </p:cNvPr>
          <p:cNvSpPr/>
          <p:nvPr/>
        </p:nvSpPr>
        <p:spPr>
          <a:xfrm>
            <a:off x="238143" y="5275151"/>
            <a:ext cx="1419801" cy="108600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629A3A49-0C70-4ADC-84D8-04B443349EED}"/>
              </a:ext>
            </a:extLst>
          </p:cNvPr>
          <p:cNvCxnSpPr>
            <a:cxnSpLocks/>
          </p:cNvCxnSpPr>
          <p:nvPr/>
        </p:nvCxnSpPr>
        <p:spPr>
          <a:xfrm>
            <a:off x="258463" y="5272650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81B415B9-7128-4202-A2AD-0B31D1F67432}"/>
              </a:ext>
            </a:extLst>
          </p:cNvPr>
          <p:cNvSpPr txBox="1"/>
          <p:nvPr/>
        </p:nvSpPr>
        <p:spPr>
          <a:xfrm>
            <a:off x="522351" y="365701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950BB38A-BCBC-4DC6-8660-BFFAC9BB8174}"/>
              </a:ext>
            </a:extLst>
          </p:cNvPr>
          <p:cNvCxnSpPr>
            <a:cxnSpLocks/>
          </p:cNvCxnSpPr>
          <p:nvPr/>
        </p:nvCxnSpPr>
        <p:spPr>
          <a:xfrm>
            <a:off x="258463" y="424863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4E289BE-5CBE-4ED5-BADC-A6770EF61FA5}"/>
              </a:ext>
            </a:extLst>
          </p:cNvPr>
          <p:cNvGrpSpPr/>
          <p:nvPr/>
        </p:nvGrpSpPr>
        <p:grpSpPr>
          <a:xfrm>
            <a:off x="249630" y="1207758"/>
            <a:ext cx="1419802" cy="2167248"/>
            <a:chOff x="249630" y="1207758"/>
            <a:chExt cx="1419802" cy="2167248"/>
          </a:xfrm>
        </p:grpSpPr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CCE3D159-17E2-4FE9-A9CB-2824EC75797C}"/>
                </a:ext>
              </a:extLst>
            </p:cNvPr>
            <p:cNvCxnSpPr/>
            <p:nvPr/>
          </p:nvCxnSpPr>
          <p:spPr>
            <a:xfrm>
              <a:off x="249630" y="1207758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164A7504-AAC2-4509-A1C4-7A8B22E02F35}"/>
                </a:ext>
              </a:extLst>
            </p:cNvPr>
            <p:cNvGrpSpPr/>
            <p:nvPr/>
          </p:nvGrpSpPr>
          <p:grpSpPr>
            <a:xfrm>
              <a:off x="249630" y="1207758"/>
              <a:ext cx="1419802" cy="2167248"/>
              <a:chOff x="249630" y="1207758"/>
              <a:chExt cx="1419802" cy="2167248"/>
            </a:xfrm>
          </p:grpSpPr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B5CB8802-BD43-491F-967B-53001E873FFD}"/>
                  </a:ext>
                </a:extLst>
              </p:cNvPr>
              <p:cNvCxnSpPr/>
              <p:nvPr/>
            </p:nvCxnSpPr>
            <p:spPr>
              <a:xfrm>
                <a:off x="249630" y="3368274"/>
                <a:ext cx="141980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B8C47F9C-7DAD-4444-B963-88B37B7875F8}"/>
                  </a:ext>
                </a:extLst>
              </p:cNvPr>
              <p:cNvCxnSpPr/>
              <p:nvPr/>
            </p:nvCxnSpPr>
            <p:spPr>
              <a:xfrm flipV="1">
                <a:off x="1669432" y="1207758"/>
                <a:ext cx="0" cy="21672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165891B-35D7-4540-B12D-05A725EE2F39}"/>
              </a:ext>
            </a:extLst>
          </p:cNvPr>
          <p:cNvGrpSpPr/>
          <p:nvPr/>
        </p:nvGrpSpPr>
        <p:grpSpPr>
          <a:xfrm>
            <a:off x="245952" y="4231655"/>
            <a:ext cx="1419802" cy="2167248"/>
            <a:chOff x="245952" y="4231655"/>
            <a:chExt cx="1419802" cy="2167248"/>
          </a:xfrm>
        </p:grpSpPr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93A8A55C-A71C-4B3B-8F7E-7FD847CBDDCA}"/>
                </a:ext>
              </a:extLst>
            </p:cNvPr>
            <p:cNvCxnSpPr/>
            <p:nvPr/>
          </p:nvCxnSpPr>
          <p:spPr>
            <a:xfrm>
              <a:off x="245952" y="4231655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88729B4-AF4B-4164-BB8A-7E31BC6EF32A}"/>
                </a:ext>
              </a:extLst>
            </p:cNvPr>
            <p:cNvGrpSpPr/>
            <p:nvPr/>
          </p:nvGrpSpPr>
          <p:grpSpPr>
            <a:xfrm>
              <a:off x="245952" y="4231655"/>
              <a:ext cx="1419802" cy="2167248"/>
              <a:chOff x="245952" y="4231655"/>
              <a:chExt cx="1419802" cy="2167248"/>
            </a:xfrm>
          </p:grpSpPr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F9EE8CAA-CB01-4E95-B1D7-9A85DDC647A5}"/>
                  </a:ext>
                </a:extLst>
              </p:cNvPr>
              <p:cNvCxnSpPr/>
              <p:nvPr/>
            </p:nvCxnSpPr>
            <p:spPr>
              <a:xfrm>
                <a:off x="245952" y="6392171"/>
                <a:ext cx="141980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2" name="直線コネクタ 171">
                <a:extLst>
                  <a:ext uri="{FF2B5EF4-FFF2-40B4-BE49-F238E27FC236}">
                    <a16:creationId xmlns:a16="http://schemas.microsoft.com/office/drawing/2014/main" id="{BE541201-6AF0-4C90-A9EE-7ECEB9EEFE98}"/>
                  </a:ext>
                </a:extLst>
              </p:cNvPr>
              <p:cNvCxnSpPr/>
              <p:nvPr/>
            </p:nvCxnSpPr>
            <p:spPr>
              <a:xfrm flipV="1">
                <a:off x="1665754" y="4231655"/>
                <a:ext cx="0" cy="21672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D75F88AE-5275-4791-8054-877877A385A2}"/>
              </a:ext>
            </a:extLst>
          </p:cNvPr>
          <p:cNvSpPr txBox="1"/>
          <p:nvPr/>
        </p:nvSpPr>
        <p:spPr>
          <a:xfrm>
            <a:off x="1816989" y="5455012"/>
            <a:ext cx="1027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1L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88" name="四角形: 角を丸くする 187">
            <a:extLst>
              <a:ext uri="{FF2B5EF4-FFF2-40B4-BE49-F238E27FC236}">
                <a16:creationId xmlns:a16="http://schemas.microsoft.com/office/drawing/2014/main" id="{EE6C6F07-A296-4095-8E96-EDFAA47C3541}"/>
              </a:ext>
            </a:extLst>
          </p:cNvPr>
          <p:cNvSpPr/>
          <p:nvPr/>
        </p:nvSpPr>
        <p:spPr>
          <a:xfrm>
            <a:off x="1770079" y="2274679"/>
            <a:ext cx="855389" cy="101256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四角形: 角を丸くする 188">
            <a:extLst>
              <a:ext uri="{FF2B5EF4-FFF2-40B4-BE49-F238E27FC236}">
                <a16:creationId xmlns:a16="http://schemas.microsoft.com/office/drawing/2014/main" id="{46D4EAA2-D9B4-41E4-BB2E-B568F4B8D093}"/>
              </a:ext>
            </a:extLst>
          </p:cNvPr>
          <p:cNvSpPr/>
          <p:nvPr/>
        </p:nvSpPr>
        <p:spPr>
          <a:xfrm>
            <a:off x="1780761" y="4709399"/>
            <a:ext cx="855389" cy="144135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四角形: 角を丸くする 189">
            <a:extLst>
              <a:ext uri="{FF2B5EF4-FFF2-40B4-BE49-F238E27FC236}">
                <a16:creationId xmlns:a16="http://schemas.microsoft.com/office/drawing/2014/main" id="{D71D445C-9393-4D5F-BCCE-C3BF5BF4FBE3}"/>
              </a:ext>
            </a:extLst>
          </p:cNvPr>
          <p:cNvSpPr/>
          <p:nvPr/>
        </p:nvSpPr>
        <p:spPr>
          <a:xfrm>
            <a:off x="7785345" y="2441666"/>
            <a:ext cx="855389" cy="99871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四角形: 角を丸くする 190">
            <a:extLst>
              <a:ext uri="{FF2B5EF4-FFF2-40B4-BE49-F238E27FC236}">
                <a16:creationId xmlns:a16="http://schemas.microsoft.com/office/drawing/2014/main" id="{EFD9DB17-21E8-4440-BF1F-DE2DE83D9E45}"/>
              </a:ext>
            </a:extLst>
          </p:cNvPr>
          <p:cNvSpPr/>
          <p:nvPr/>
        </p:nvSpPr>
        <p:spPr>
          <a:xfrm>
            <a:off x="7785345" y="5248260"/>
            <a:ext cx="855389" cy="941571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四角形: 角を丸くする 191">
            <a:extLst>
              <a:ext uri="{FF2B5EF4-FFF2-40B4-BE49-F238E27FC236}">
                <a16:creationId xmlns:a16="http://schemas.microsoft.com/office/drawing/2014/main" id="{BA301E32-77C0-4677-A2C2-F81206E34A7D}"/>
              </a:ext>
            </a:extLst>
          </p:cNvPr>
          <p:cNvSpPr/>
          <p:nvPr/>
        </p:nvSpPr>
        <p:spPr>
          <a:xfrm>
            <a:off x="10712073" y="2441666"/>
            <a:ext cx="855389" cy="104800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四角形: 角を丸くする 192">
            <a:extLst>
              <a:ext uri="{FF2B5EF4-FFF2-40B4-BE49-F238E27FC236}">
                <a16:creationId xmlns:a16="http://schemas.microsoft.com/office/drawing/2014/main" id="{7838D731-3564-4915-9552-0285930555B5}"/>
              </a:ext>
            </a:extLst>
          </p:cNvPr>
          <p:cNvSpPr/>
          <p:nvPr/>
        </p:nvSpPr>
        <p:spPr>
          <a:xfrm>
            <a:off x="10693835" y="5248261"/>
            <a:ext cx="855389" cy="106064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EFE660F7-8B8C-42A5-A4F2-50BF2F954442}"/>
              </a:ext>
            </a:extLst>
          </p:cNvPr>
          <p:cNvSpPr/>
          <p:nvPr/>
        </p:nvSpPr>
        <p:spPr>
          <a:xfrm>
            <a:off x="3253285" y="4240380"/>
            <a:ext cx="1419801" cy="65419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76C8691C-7BFE-4FC3-8C49-1F2D94091BDF}"/>
              </a:ext>
            </a:extLst>
          </p:cNvPr>
          <p:cNvSpPr/>
          <p:nvPr/>
        </p:nvSpPr>
        <p:spPr>
          <a:xfrm>
            <a:off x="3284505" y="4916894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3291162" y="2669148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3291163" y="192145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3616271" y="63507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3291161" y="2658600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FF336B5-A9FB-4B4D-AA2C-739B320235BE}"/>
              </a:ext>
            </a:extLst>
          </p:cNvPr>
          <p:cNvSpPr/>
          <p:nvPr/>
        </p:nvSpPr>
        <p:spPr>
          <a:xfrm>
            <a:off x="3288628" y="5648999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933AE39A-485B-4399-8CD4-D3CA5F3F75A0}"/>
              </a:ext>
            </a:extLst>
          </p:cNvPr>
          <p:cNvCxnSpPr>
            <a:cxnSpLocks/>
          </p:cNvCxnSpPr>
          <p:nvPr/>
        </p:nvCxnSpPr>
        <p:spPr>
          <a:xfrm>
            <a:off x="3288629" y="490130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72FF9DA-9D35-406A-A260-1CFDFAD2D190}"/>
              </a:ext>
            </a:extLst>
          </p:cNvPr>
          <p:cNvSpPr txBox="1"/>
          <p:nvPr/>
        </p:nvSpPr>
        <p:spPr>
          <a:xfrm>
            <a:off x="3613737" y="364588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1DDC1ED9-7917-4151-A436-E55BB59F484A}"/>
              </a:ext>
            </a:extLst>
          </p:cNvPr>
          <p:cNvCxnSpPr>
            <a:cxnSpLocks/>
          </p:cNvCxnSpPr>
          <p:nvPr/>
        </p:nvCxnSpPr>
        <p:spPr>
          <a:xfrm>
            <a:off x="3288627" y="5638451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EBB6663-23DC-41D6-B71F-38AB830F0E9E}"/>
              </a:ext>
            </a:extLst>
          </p:cNvPr>
          <p:cNvGrpSpPr/>
          <p:nvPr/>
        </p:nvGrpSpPr>
        <p:grpSpPr>
          <a:xfrm>
            <a:off x="4754815" y="4529610"/>
            <a:ext cx="915316" cy="1062339"/>
            <a:chOff x="1849142" y="5094391"/>
            <a:chExt cx="915316" cy="1062339"/>
          </a:xfrm>
        </p:grpSpPr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5FA32CD7-19AD-4F44-ADB7-B66D1B05AA58}"/>
                </a:ext>
              </a:extLst>
            </p:cNvPr>
            <p:cNvGrpSpPr/>
            <p:nvPr/>
          </p:nvGrpSpPr>
          <p:grpSpPr>
            <a:xfrm>
              <a:off x="1849142" y="5094391"/>
              <a:ext cx="534963" cy="1062339"/>
              <a:chOff x="8296132" y="3227583"/>
              <a:chExt cx="520006" cy="1062339"/>
            </a:xfrm>
          </p:grpSpPr>
          <p:grpSp>
            <p:nvGrpSpPr>
              <p:cNvPr id="200" name="グループ化 199">
                <a:extLst>
                  <a:ext uri="{FF2B5EF4-FFF2-40B4-BE49-F238E27FC236}">
                    <a16:creationId xmlns:a16="http://schemas.microsoft.com/office/drawing/2014/main" id="{008EAA75-80E5-40FD-BB34-2E71A3461956}"/>
                  </a:ext>
                </a:extLst>
              </p:cNvPr>
              <p:cNvGrpSpPr/>
              <p:nvPr/>
            </p:nvGrpSpPr>
            <p:grpSpPr>
              <a:xfrm>
                <a:off x="8296132" y="3227583"/>
                <a:ext cx="520006" cy="1062339"/>
                <a:chOff x="8298446" y="3223919"/>
                <a:chExt cx="520006" cy="1062339"/>
              </a:xfrm>
            </p:grpSpPr>
            <p:sp>
              <p:nvSpPr>
                <p:cNvPr id="202" name="テキスト ボックス 201">
                  <a:extLst>
                    <a:ext uri="{FF2B5EF4-FFF2-40B4-BE49-F238E27FC236}">
                      <a16:creationId xmlns:a16="http://schemas.microsoft.com/office/drawing/2014/main" id="{7786481E-6F04-4834-BC5D-819F4BE2C345}"/>
                    </a:ext>
                  </a:extLst>
                </p:cNvPr>
                <p:cNvSpPr txBox="1"/>
                <p:nvPr/>
              </p:nvSpPr>
              <p:spPr>
                <a:xfrm>
                  <a:off x="8391690" y="3223919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03" name="テキスト ボックス 202">
                  <a:extLst>
                    <a:ext uri="{FF2B5EF4-FFF2-40B4-BE49-F238E27FC236}">
                      <a16:creationId xmlns:a16="http://schemas.microsoft.com/office/drawing/2014/main" id="{2BC8C531-8F37-471A-A4EC-75A3215C4510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57DFB18E-BBA2-40CB-BC4D-238A2D60AC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CC77AD34-6CEA-4A20-831C-D8E60B94FED9}"/>
                </a:ext>
              </a:extLst>
            </p:cNvPr>
            <p:cNvSpPr txBox="1"/>
            <p:nvPr/>
          </p:nvSpPr>
          <p:spPr>
            <a:xfrm>
              <a:off x="2245012" y="5274179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F3613D16-E1E4-4A16-884F-BF844C42A094}"/>
              </a:ext>
            </a:extLst>
          </p:cNvPr>
          <p:cNvGrpSpPr/>
          <p:nvPr/>
        </p:nvGrpSpPr>
        <p:grpSpPr>
          <a:xfrm>
            <a:off x="3283611" y="1196626"/>
            <a:ext cx="1419802" cy="2167248"/>
            <a:chOff x="8745759" y="623583"/>
            <a:chExt cx="2835935" cy="2167248"/>
          </a:xfrm>
        </p:grpSpPr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0097609C-FA53-4D97-A674-E306598807E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08BFB709-11F2-4087-9B52-B7A8BF75C872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AFFAD9D-3D4D-4D53-952A-4FA1FE7B3111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1719BF7B-74DF-497F-A92C-974935C8734C}"/>
              </a:ext>
            </a:extLst>
          </p:cNvPr>
          <p:cNvCxnSpPr>
            <a:cxnSpLocks/>
          </p:cNvCxnSpPr>
          <p:nvPr/>
        </p:nvCxnSpPr>
        <p:spPr>
          <a:xfrm>
            <a:off x="3283224" y="1210464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9410E04D-7DE2-4941-A8C8-B37478CC4ACE}"/>
              </a:ext>
            </a:extLst>
          </p:cNvPr>
          <p:cNvGrpSpPr/>
          <p:nvPr/>
        </p:nvGrpSpPr>
        <p:grpSpPr>
          <a:xfrm>
            <a:off x="3279933" y="4220523"/>
            <a:ext cx="1419802" cy="2167248"/>
            <a:chOff x="8745759" y="623583"/>
            <a:chExt cx="2835935" cy="2167248"/>
          </a:xfrm>
        </p:grpSpPr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D491FD93-EC04-4C1D-A45E-239C27E50A42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A095AB1B-C708-4E1A-A632-DBF525468178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8D4A0EB7-C95F-452E-B1EF-161B93456B06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D5BC9F0C-E21E-4EA5-8AB2-82C5F4CC3388}"/>
              </a:ext>
            </a:extLst>
          </p:cNvPr>
          <p:cNvCxnSpPr>
            <a:cxnSpLocks/>
          </p:cNvCxnSpPr>
          <p:nvPr/>
        </p:nvCxnSpPr>
        <p:spPr>
          <a:xfrm>
            <a:off x="3279933" y="4240205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6AD1D2F-A3C8-4F96-879D-9B6EBBD1E26E}"/>
              </a:ext>
            </a:extLst>
          </p:cNvPr>
          <p:cNvSpPr/>
          <p:nvPr/>
        </p:nvSpPr>
        <p:spPr>
          <a:xfrm>
            <a:off x="4778045" y="2424298"/>
            <a:ext cx="855389" cy="101608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四角形: 角を丸くする 186">
            <a:extLst>
              <a:ext uri="{FF2B5EF4-FFF2-40B4-BE49-F238E27FC236}">
                <a16:creationId xmlns:a16="http://schemas.microsoft.com/office/drawing/2014/main" id="{4338527E-ACF9-439D-9B01-29EF61B4C5A6}"/>
              </a:ext>
            </a:extLst>
          </p:cNvPr>
          <p:cNvSpPr/>
          <p:nvPr/>
        </p:nvSpPr>
        <p:spPr>
          <a:xfrm>
            <a:off x="4788727" y="4653214"/>
            <a:ext cx="855389" cy="148640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DCBEDC87-AB78-4BD7-A090-12422D4F205F}"/>
              </a:ext>
            </a:extLst>
          </p:cNvPr>
          <p:cNvSpPr txBox="1"/>
          <p:nvPr/>
        </p:nvSpPr>
        <p:spPr>
          <a:xfrm>
            <a:off x="4846772" y="5393729"/>
            <a:ext cx="1094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1L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34A926C8-32E6-43FE-9E13-313763D3637E}"/>
              </a:ext>
            </a:extLst>
          </p:cNvPr>
          <p:cNvGrpSpPr/>
          <p:nvPr/>
        </p:nvGrpSpPr>
        <p:grpSpPr>
          <a:xfrm>
            <a:off x="7822903" y="2404712"/>
            <a:ext cx="780272" cy="1055254"/>
            <a:chOff x="7634306" y="5233612"/>
            <a:chExt cx="780272" cy="1055254"/>
          </a:xfrm>
        </p:grpSpPr>
        <p:grpSp>
          <p:nvGrpSpPr>
            <p:cNvPr id="204" name="グループ化 203">
              <a:extLst>
                <a:ext uri="{FF2B5EF4-FFF2-40B4-BE49-F238E27FC236}">
                  <a16:creationId xmlns:a16="http://schemas.microsoft.com/office/drawing/2014/main" id="{4FAFEC9F-A30B-4111-A801-6C31787DDDA8}"/>
                </a:ext>
              </a:extLst>
            </p:cNvPr>
            <p:cNvGrpSpPr/>
            <p:nvPr/>
          </p:nvGrpSpPr>
          <p:grpSpPr>
            <a:xfrm>
              <a:off x="7634306" y="5233612"/>
              <a:ext cx="535195" cy="1055254"/>
              <a:chOff x="8369055" y="3234427"/>
              <a:chExt cx="520231" cy="1055254"/>
            </a:xfrm>
          </p:grpSpPr>
          <p:grpSp>
            <p:nvGrpSpPr>
              <p:cNvPr id="206" name="グループ化 205">
                <a:extLst>
                  <a:ext uri="{FF2B5EF4-FFF2-40B4-BE49-F238E27FC236}">
                    <a16:creationId xmlns:a16="http://schemas.microsoft.com/office/drawing/2014/main" id="{B94D7B78-670B-4E94-BBA4-D778C076700F}"/>
                  </a:ext>
                </a:extLst>
              </p:cNvPr>
              <p:cNvGrpSpPr/>
              <p:nvPr/>
            </p:nvGrpSpPr>
            <p:grpSpPr>
              <a:xfrm>
                <a:off x="8384363" y="3234427"/>
                <a:ext cx="504923" cy="1055254"/>
                <a:chOff x="8386677" y="3230763"/>
                <a:chExt cx="504923" cy="1055254"/>
              </a:xfrm>
            </p:grpSpPr>
            <p:sp>
              <p:nvSpPr>
                <p:cNvPr id="208" name="テキスト ボックス 207">
                  <a:extLst>
                    <a:ext uri="{FF2B5EF4-FFF2-40B4-BE49-F238E27FC236}">
                      <a16:creationId xmlns:a16="http://schemas.microsoft.com/office/drawing/2014/main" id="{1CD9E1C7-1482-4AC3-AC6A-672C38CCBF7F}"/>
                    </a:ext>
                  </a:extLst>
                </p:cNvPr>
                <p:cNvSpPr txBox="1"/>
                <p:nvPr/>
              </p:nvSpPr>
              <p:spPr>
                <a:xfrm>
                  <a:off x="8398344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09" name="テキスト ボックス 208">
                  <a:extLst>
                    <a:ext uri="{FF2B5EF4-FFF2-40B4-BE49-F238E27FC236}">
                      <a16:creationId xmlns:a16="http://schemas.microsoft.com/office/drawing/2014/main" id="{32ADD686-8D39-4379-BD9E-B6DC205E682C}"/>
                    </a:ext>
                  </a:extLst>
                </p:cNvPr>
                <p:cNvSpPr txBox="1"/>
                <p:nvPr/>
              </p:nvSpPr>
              <p:spPr>
                <a:xfrm>
                  <a:off x="8386677" y="3639686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07" name="直線コネクタ 206">
                <a:extLst>
                  <a:ext uri="{FF2B5EF4-FFF2-40B4-BE49-F238E27FC236}">
                    <a16:creationId xmlns:a16="http://schemas.microsoft.com/office/drawing/2014/main" id="{00B721A5-CBF7-4A79-A7EF-EFB5A5EE2F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62E65536-CCB9-4102-98AF-CBD2B9ED4E10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10" name="グループ化 209">
            <a:extLst>
              <a:ext uri="{FF2B5EF4-FFF2-40B4-BE49-F238E27FC236}">
                <a16:creationId xmlns:a16="http://schemas.microsoft.com/office/drawing/2014/main" id="{EC1089A3-2913-4564-8FBA-88510C428964}"/>
              </a:ext>
            </a:extLst>
          </p:cNvPr>
          <p:cNvGrpSpPr/>
          <p:nvPr/>
        </p:nvGrpSpPr>
        <p:grpSpPr>
          <a:xfrm>
            <a:off x="10765525" y="2424297"/>
            <a:ext cx="780272" cy="1055254"/>
            <a:chOff x="7634306" y="5233612"/>
            <a:chExt cx="780272" cy="1055254"/>
          </a:xfrm>
        </p:grpSpPr>
        <p:grpSp>
          <p:nvGrpSpPr>
            <p:cNvPr id="211" name="グループ化 210">
              <a:extLst>
                <a:ext uri="{FF2B5EF4-FFF2-40B4-BE49-F238E27FC236}">
                  <a16:creationId xmlns:a16="http://schemas.microsoft.com/office/drawing/2014/main" id="{038E7ED5-8E48-468F-BCFA-57A95F4D2321}"/>
                </a:ext>
              </a:extLst>
            </p:cNvPr>
            <p:cNvGrpSpPr/>
            <p:nvPr/>
          </p:nvGrpSpPr>
          <p:grpSpPr>
            <a:xfrm>
              <a:off x="7634306" y="5233612"/>
              <a:ext cx="535195" cy="1055254"/>
              <a:chOff x="8369055" y="3234427"/>
              <a:chExt cx="520231" cy="1055254"/>
            </a:xfrm>
          </p:grpSpPr>
          <p:grpSp>
            <p:nvGrpSpPr>
              <p:cNvPr id="213" name="グループ化 212">
                <a:extLst>
                  <a:ext uri="{FF2B5EF4-FFF2-40B4-BE49-F238E27FC236}">
                    <a16:creationId xmlns:a16="http://schemas.microsoft.com/office/drawing/2014/main" id="{7A7A270D-99BD-4468-B7E9-285D6A24D237}"/>
                  </a:ext>
                </a:extLst>
              </p:cNvPr>
              <p:cNvGrpSpPr/>
              <p:nvPr/>
            </p:nvGrpSpPr>
            <p:grpSpPr>
              <a:xfrm>
                <a:off x="8384363" y="3234427"/>
                <a:ext cx="504923" cy="1055254"/>
                <a:chOff x="8386677" y="3230763"/>
                <a:chExt cx="504923" cy="1055254"/>
              </a:xfrm>
            </p:grpSpPr>
            <p:sp>
              <p:nvSpPr>
                <p:cNvPr id="215" name="テキスト ボックス 214">
                  <a:extLst>
                    <a:ext uri="{FF2B5EF4-FFF2-40B4-BE49-F238E27FC236}">
                      <a16:creationId xmlns:a16="http://schemas.microsoft.com/office/drawing/2014/main" id="{D5ACD275-00A5-4125-8108-C2B6D707D5B8}"/>
                    </a:ext>
                  </a:extLst>
                </p:cNvPr>
                <p:cNvSpPr txBox="1"/>
                <p:nvPr/>
              </p:nvSpPr>
              <p:spPr>
                <a:xfrm>
                  <a:off x="8398344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16" name="テキスト ボックス 215">
                  <a:extLst>
                    <a:ext uri="{FF2B5EF4-FFF2-40B4-BE49-F238E27FC236}">
                      <a16:creationId xmlns:a16="http://schemas.microsoft.com/office/drawing/2014/main" id="{33977115-EB5F-4670-BFD6-9DFEE824293C}"/>
                    </a:ext>
                  </a:extLst>
                </p:cNvPr>
                <p:cNvSpPr txBox="1"/>
                <p:nvPr/>
              </p:nvSpPr>
              <p:spPr>
                <a:xfrm>
                  <a:off x="8386677" y="3639686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14" name="直線コネクタ 213">
                <a:extLst>
                  <a:ext uri="{FF2B5EF4-FFF2-40B4-BE49-F238E27FC236}">
                    <a16:creationId xmlns:a16="http://schemas.microsoft.com/office/drawing/2014/main" id="{EE185811-B399-4EB3-9815-73A00E3517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91163E25-71F7-4EB1-A315-CDCF6B0448E5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DB56599-1771-48C4-B3FA-08508693EB21}"/>
              </a:ext>
            </a:extLst>
          </p:cNvPr>
          <p:cNvGrpSpPr/>
          <p:nvPr/>
        </p:nvGrpSpPr>
        <p:grpSpPr>
          <a:xfrm>
            <a:off x="10757613" y="5218193"/>
            <a:ext cx="780272" cy="1055254"/>
            <a:chOff x="7634306" y="5233612"/>
            <a:chExt cx="780272" cy="1055254"/>
          </a:xfrm>
        </p:grpSpPr>
        <p:grpSp>
          <p:nvGrpSpPr>
            <p:cNvPr id="219" name="グループ化 218">
              <a:extLst>
                <a:ext uri="{FF2B5EF4-FFF2-40B4-BE49-F238E27FC236}">
                  <a16:creationId xmlns:a16="http://schemas.microsoft.com/office/drawing/2014/main" id="{6837ADFD-5AF1-4162-9106-8B68F59CA1A6}"/>
                </a:ext>
              </a:extLst>
            </p:cNvPr>
            <p:cNvGrpSpPr/>
            <p:nvPr/>
          </p:nvGrpSpPr>
          <p:grpSpPr>
            <a:xfrm>
              <a:off x="7634306" y="5233612"/>
              <a:ext cx="535195" cy="1055254"/>
              <a:chOff x="8369055" y="3234427"/>
              <a:chExt cx="520231" cy="1055254"/>
            </a:xfrm>
          </p:grpSpPr>
          <p:grpSp>
            <p:nvGrpSpPr>
              <p:cNvPr id="221" name="グループ化 220">
                <a:extLst>
                  <a:ext uri="{FF2B5EF4-FFF2-40B4-BE49-F238E27FC236}">
                    <a16:creationId xmlns:a16="http://schemas.microsoft.com/office/drawing/2014/main" id="{024C0B59-B8E2-441B-94D8-9A592A1B480E}"/>
                  </a:ext>
                </a:extLst>
              </p:cNvPr>
              <p:cNvGrpSpPr/>
              <p:nvPr/>
            </p:nvGrpSpPr>
            <p:grpSpPr>
              <a:xfrm>
                <a:off x="8384363" y="3234427"/>
                <a:ext cx="504923" cy="1055254"/>
                <a:chOff x="8386677" y="3230763"/>
                <a:chExt cx="504923" cy="1055254"/>
              </a:xfrm>
            </p:grpSpPr>
            <p:sp>
              <p:nvSpPr>
                <p:cNvPr id="223" name="テキスト ボックス 222">
                  <a:extLst>
                    <a:ext uri="{FF2B5EF4-FFF2-40B4-BE49-F238E27FC236}">
                      <a16:creationId xmlns:a16="http://schemas.microsoft.com/office/drawing/2014/main" id="{33158BD8-2758-4F02-8363-3D1569B40CBA}"/>
                    </a:ext>
                  </a:extLst>
                </p:cNvPr>
                <p:cNvSpPr txBox="1"/>
                <p:nvPr/>
              </p:nvSpPr>
              <p:spPr>
                <a:xfrm>
                  <a:off x="8388468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24" name="テキスト ボックス 223">
                  <a:extLst>
                    <a:ext uri="{FF2B5EF4-FFF2-40B4-BE49-F238E27FC236}">
                      <a16:creationId xmlns:a16="http://schemas.microsoft.com/office/drawing/2014/main" id="{7B4BDF0E-1B03-42F5-81D8-2321FC55FEF6}"/>
                    </a:ext>
                  </a:extLst>
                </p:cNvPr>
                <p:cNvSpPr txBox="1"/>
                <p:nvPr/>
              </p:nvSpPr>
              <p:spPr>
                <a:xfrm>
                  <a:off x="8386677" y="3639686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5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22" name="直線コネクタ 221">
                <a:extLst>
                  <a:ext uri="{FF2B5EF4-FFF2-40B4-BE49-F238E27FC236}">
                    <a16:creationId xmlns:a16="http://schemas.microsoft.com/office/drawing/2014/main" id="{E9B329B0-C84C-45D9-9932-A755E8CFEA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E207EEF6-5B82-41C9-A453-80CEC30ECFDE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25" name="グループ化 224">
            <a:extLst>
              <a:ext uri="{FF2B5EF4-FFF2-40B4-BE49-F238E27FC236}">
                <a16:creationId xmlns:a16="http://schemas.microsoft.com/office/drawing/2014/main" id="{F9B2E5B2-C6D8-49F8-897C-3EDA16888C9D}"/>
              </a:ext>
            </a:extLst>
          </p:cNvPr>
          <p:cNvGrpSpPr/>
          <p:nvPr/>
        </p:nvGrpSpPr>
        <p:grpSpPr>
          <a:xfrm>
            <a:off x="1860944" y="2234787"/>
            <a:ext cx="780272" cy="1055254"/>
            <a:chOff x="7634306" y="5233612"/>
            <a:chExt cx="780272" cy="1055254"/>
          </a:xfrm>
        </p:grpSpPr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46F82577-B1EA-42F2-83BA-40A028ED5671}"/>
                </a:ext>
              </a:extLst>
            </p:cNvPr>
            <p:cNvGrpSpPr/>
            <p:nvPr/>
          </p:nvGrpSpPr>
          <p:grpSpPr>
            <a:xfrm>
              <a:off x="7634306" y="5233612"/>
              <a:ext cx="535195" cy="1055254"/>
              <a:chOff x="8369055" y="3234427"/>
              <a:chExt cx="520231" cy="1055254"/>
            </a:xfrm>
          </p:grpSpPr>
          <p:grpSp>
            <p:nvGrpSpPr>
              <p:cNvPr id="228" name="グループ化 227">
                <a:extLst>
                  <a:ext uri="{FF2B5EF4-FFF2-40B4-BE49-F238E27FC236}">
                    <a16:creationId xmlns:a16="http://schemas.microsoft.com/office/drawing/2014/main" id="{D84B0404-8FB6-469F-81A0-5A5C6777E3BD}"/>
                  </a:ext>
                </a:extLst>
              </p:cNvPr>
              <p:cNvGrpSpPr/>
              <p:nvPr/>
            </p:nvGrpSpPr>
            <p:grpSpPr>
              <a:xfrm>
                <a:off x="8384363" y="3234427"/>
                <a:ext cx="504923" cy="1055254"/>
                <a:chOff x="8386677" y="3230763"/>
                <a:chExt cx="504923" cy="1055254"/>
              </a:xfrm>
            </p:grpSpPr>
            <p:sp>
              <p:nvSpPr>
                <p:cNvPr id="230" name="テキスト ボックス 229">
                  <a:extLst>
                    <a:ext uri="{FF2B5EF4-FFF2-40B4-BE49-F238E27FC236}">
                      <a16:creationId xmlns:a16="http://schemas.microsoft.com/office/drawing/2014/main" id="{031C6A28-7338-434C-B980-AD2E8E19E21C}"/>
                    </a:ext>
                  </a:extLst>
                </p:cNvPr>
                <p:cNvSpPr txBox="1"/>
                <p:nvPr/>
              </p:nvSpPr>
              <p:spPr>
                <a:xfrm>
                  <a:off x="8398344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31" name="テキスト ボックス 230">
                  <a:extLst>
                    <a:ext uri="{FF2B5EF4-FFF2-40B4-BE49-F238E27FC236}">
                      <a16:creationId xmlns:a16="http://schemas.microsoft.com/office/drawing/2014/main" id="{88CAD317-7E2D-4F15-A3EE-0DAB792956A2}"/>
                    </a:ext>
                  </a:extLst>
                </p:cNvPr>
                <p:cNvSpPr txBox="1"/>
                <p:nvPr/>
              </p:nvSpPr>
              <p:spPr>
                <a:xfrm>
                  <a:off x="8386677" y="3639686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29" name="直線コネクタ 228">
                <a:extLst>
                  <a:ext uri="{FF2B5EF4-FFF2-40B4-BE49-F238E27FC236}">
                    <a16:creationId xmlns:a16="http://schemas.microsoft.com/office/drawing/2014/main" id="{060AC5D1-4038-4893-8DBC-485ACC5140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90C15CD9-914C-4976-A542-B028E8DC2122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32" name="グループ化 231">
            <a:extLst>
              <a:ext uri="{FF2B5EF4-FFF2-40B4-BE49-F238E27FC236}">
                <a16:creationId xmlns:a16="http://schemas.microsoft.com/office/drawing/2014/main" id="{774951EC-A25F-4802-A2EC-1142A135A4B0}"/>
              </a:ext>
            </a:extLst>
          </p:cNvPr>
          <p:cNvGrpSpPr/>
          <p:nvPr/>
        </p:nvGrpSpPr>
        <p:grpSpPr>
          <a:xfrm>
            <a:off x="1823647" y="4681259"/>
            <a:ext cx="840287" cy="1054451"/>
            <a:chOff x="1924171" y="5094391"/>
            <a:chExt cx="840287" cy="1054451"/>
          </a:xfrm>
        </p:grpSpPr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9DEEE09C-3920-46D1-8244-30A1D9C1DE40}"/>
                </a:ext>
              </a:extLst>
            </p:cNvPr>
            <p:cNvGrpSpPr/>
            <p:nvPr/>
          </p:nvGrpSpPr>
          <p:grpSpPr>
            <a:xfrm>
              <a:off x="1924171" y="5094391"/>
              <a:ext cx="460124" cy="1054451"/>
              <a:chOff x="8369055" y="3227583"/>
              <a:chExt cx="447259" cy="1054451"/>
            </a:xfrm>
          </p:grpSpPr>
          <p:grpSp>
            <p:nvGrpSpPr>
              <p:cNvPr id="235" name="グループ化 234">
                <a:extLst>
                  <a:ext uri="{FF2B5EF4-FFF2-40B4-BE49-F238E27FC236}">
                    <a16:creationId xmlns:a16="http://schemas.microsoft.com/office/drawing/2014/main" id="{186CBCA2-A11D-4E19-8818-93C878751B35}"/>
                  </a:ext>
                </a:extLst>
              </p:cNvPr>
              <p:cNvGrpSpPr/>
              <p:nvPr/>
            </p:nvGrpSpPr>
            <p:grpSpPr>
              <a:xfrm>
                <a:off x="8389376" y="3227583"/>
                <a:ext cx="426938" cy="1054451"/>
                <a:chOff x="8391690" y="3223919"/>
                <a:chExt cx="426938" cy="1054451"/>
              </a:xfrm>
            </p:grpSpPr>
            <p:sp>
              <p:nvSpPr>
                <p:cNvPr id="237" name="テキスト ボックス 236">
                  <a:extLst>
                    <a:ext uri="{FF2B5EF4-FFF2-40B4-BE49-F238E27FC236}">
                      <a16:creationId xmlns:a16="http://schemas.microsoft.com/office/drawing/2014/main" id="{09F008CD-2F18-48B6-9001-80D0894154C3}"/>
                    </a:ext>
                  </a:extLst>
                </p:cNvPr>
                <p:cNvSpPr txBox="1"/>
                <p:nvPr/>
              </p:nvSpPr>
              <p:spPr>
                <a:xfrm>
                  <a:off x="8391690" y="3223919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38" name="テキスト ボックス 237">
                  <a:extLst>
                    <a:ext uri="{FF2B5EF4-FFF2-40B4-BE49-F238E27FC236}">
                      <a16:creationId xmlns:a16="http://schemas.microsoft.com/office/drawing/2014/main" id="{F0F484AB-0B79-481A-A635-76E18BF92A73}"/>
                    </a:ext>
                  </a:extLst>
                </p:cNvPr>
                <p:cNvSpPr txBox="1"/>
                <p:nvPr/>
              </p:nvSpPr>
              <p:spPr>
                <a:xfrm>
                  <a:off x="8396822" y="3632039"/>
                  <a:ext cx="42180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36" name="直線コネクタ 235">
                <a:extLst>
                  <a:ext uri="{FF2B5EF4-FFF2-40B4-BE49-F238E27FC236}">
                    <a16:creationId xmlns:a16="http://schemas.microsoft.com/office/drawing/2014/main" id="{C00110D9-EFA5-45AE-AC09-49182F4FE7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9AEF9F13-7A17-467B-BCA8-50683374D0A3}"/>
                </a:ext>
              </a:extLst>
            </p:cNvPr>
            <p:cNvSpPr txBox="1"/>
            <p:nvPr/>
          </p:nvSpPr>
          <p:spPr>
            <a:xfrm>
              <a:off x="2245012" y="5274179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39" name="グループ化 238">
            <a:extLst>
              <a:ext uri="{FF2B5EF4-FFF2-40B4-BE49-F238E27FC236}">
                <a16:creationId xmlns:a16="http://schemas.microsoft.com/office/drawing/2014/main" id="{BC8A7837-69E6-4912-99B4-609E953426BB}"/>
              </a:ext>
            </a:extLst>
          </p:cNvPr>
          <p:cNvGrpSpPr/>
          <p:nvPr/>
        </p:nvGrpSpPr>
        <p:grpSpPr>
          <a:xfrm>
            <a:off x="4855702" y="2404712"/>
            <a:ext cx="780279" cy="1055254"/>
            <a:chOff x="7634299" y="5233612"/>
            <a:chExt cx="780279" cy="1055254"/>
          </a:xfrm>
        </p:grpSpPr>
        <p:grpSp>
          <p:nvGrpSpPr>
            <p:cNvPr id="240" name="グループ化 239">
              <a:extLst>
                <a:ext uri="{FF2B5EF4-FFF2-40B4-BE49-F238E27FC236}">
                  <a16:creationId xmlns:a16="http://schemas.microsoft.com/office/drawing/2014/main" id="{1B79BD47-B803-4F30-92BB-539EA1D0101A}"/>
                </a:ext>
              </a:extLst>
            </p:cNvPr>
            <p:cNvGrpSpPr/>
            <p:nvPr/>
          </p:nvGrpSpPr>
          <p:grpSpPr>
            <a:xfrm>
              <a:off x="7634299" y="5233612"/>
              <a:ext cx="466788" cy="1055254"/>
              <a:chOff x="8369055" y="3234427"/>
              <a:chExt cx="453737" cy="1055254"/>
            </a:xfrm>
          </p:grpSpPr>
          <p:grpSp>
            <p:nvGrpSpPr>
              <p:cNvPr id="242" name="グループ化 241">
                <a:extLst>
                  <a:ext uri="{FF2B5EF4-FFF2-40B4-BE49-F238E27FC236}">
                    <a16:creationId xmlns:a16="http://schemas.microsoft.com/office/drawing/2014/main" id="{10A38012-97C6-4184-98E5-46358C2AFD6B}"/>
                  </a:ext>
                </a:extLst>
              </p:cNvPr>
              <p:cNvGrpSpPr/>
              <p:nvPr/>
            </p:nvGrpSpPr>
            <p:grpSpPr>
              <a:xfrm>
                <a:off x="8396030" y="3234427"/>
                <a:ext cx="426762" cy="1055254"/>
                <a:chOff x="8398344" y="3230763"/>
                <a:chExt cx="426762" cy="1055254"/>
              </a:xfrm>
            </p:grpSpPr>
            <p:sp>
              <p:nvSpPr>
                <p:cNvPr id="244" name="テキスト ボックス 243">
                  <a:extLst>
                    <a:ext uri="{FF2B5EF4-FFF2-40B4-BE49-F238E27FC236}">
                      <a16:creationId xmlns:a16="http://schemas.microsoft.com/office/drawing/2014/main" id="{5133D430-DD23-4F33-9274-8C0BA5ED2AF1}"/>
                    </a:ext>
                  </a:extLst>
                </p:cNvPr>
                <p:cNvSpPr txBox="1"/>
                <p:nvPr/>
              </p:nvSpPr>
              <p:spPr>
                <a:xfrm>
                  <a:off x="8398344" y="323076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5" name="テキスト ボックス 244">
                  <a:extLst>
                    <a:ext uri="{FF2B5EF4-FFF2-40B4-BE49-F238E27FC236}">
                      <a16:creationId xmlns:a16="http://schemas.microsoft.com/office/drawing/2014/main" id="{9E864A91-95B7-440C-BA5E-B66225BEB1A9}"/>
                    </a:ext>
                  </a:extLst>
                </p:cNvPr>
                <p:cNvSpPr txBox="1"/>
                <p:nvPr/>
              </p:nvSpPr>
              <p:spPr>
                <a:xfrm>
                  <a:off x="8416305" y="3639686"/>
                  <a:ext cx="40662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43" name="直線コネクタ 242">
                <a:extLst>
                  <a:ext uri="{FF2B5EF4-FFF2-40B4-BE49-F238E27FC236}">
                    <a16:creationId xmlns:a16="http://schemas.microsoft.com/office/drawing/2014/main" id="{7A8E0FBF-C061-461B-832A-7AE73EEDF2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1" name="テキスト ボックス 240">
              <a:extLst>
                <a:ext uri="{FF2B5EF4-FFF2-40B4-BE49-F238E27FC236}">
                  <a16:creationId xmlns:a16="http://schemas.microsoft.com/office/drawing/2014/main" id="{DE678657-9D22-478B-960B-43B681B4ED98}"/>
                </a:ext>
              </a:extLst>
            </p:cNvPr>
            <p:cNvSpPr txBox="1"/>
            <p:nvPr/>
          </p:nvSpPr>
          <p:spPr>
            <a:xfrm>
              <a:off x="7955919" y="5479530"/>
              <a:ext cx="4586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99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0" animBg="1"/>
      <p:bldP spid="217" grpId="0" animBg="1"/>
      <p:bldP spid="196" grpId="0" animBg="1"/>
      <p:bldP spid="185" grpId="0" animBg="1"/>
      <p:bldP spid="184" grpId="0" animBg="1"/>
      <p:bldP spid="66" grpId="0" animBg="1"/>
      <p:bldP spid="69" grpId="0"/>
      <p:bldP spid="81" grpId="0" animBg="1"/>
      <p:bldP spid="84" grpId="0"/>
      <p:bldP spid="117" grpId="0" animBg="1"/>
      <p:bldP spid="120" grpId="0"/>
      <p:bldP spid="132" grpId="0" animBg="1"/>
      <p:bldP spid="135" grpId="0"/>
      <p:bldP spid="183" grpId="0"/>
      <p:bldP spid="186" grpId="0" animBg="1"/>
      <p:bldP spid="57" grpId="0" animBg="1"/>
      <p:bldP spid="50" grpId="0"/>
      <p:bldP spid="97" grpId="0" animBg="1"/>
      <p:bldP spid="105" grpId="0"/>
      <p:bldP spid="182" grpId="0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47" grpId="0" animBg="1"/>
      <p:bldP spid="27" grpId="0" animBg="1"/>
      <p:bldP spid="60" grpId="0"/>
      <p:bldP spid="98" grpId="0" animBg="1"/>
      <p:bldP spid="101" grpId="0"/>
      <p:bldP spid="9" grpId="0" animBg="1"/>
      <p:bldP spid="187" grpId="0" animBg="1"/>
      <p:bldP spid="19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7BCB990-0310-4FD7-8CD1-10BE0181A6FA}"/>
              </a:ext>
            </a:extLst>
          </p:cNvPr>
          <p:cNvSpPr/>
          <p:nvPr/>
        </p:nvSpPr>
        <p:spPr>
          <a:xfrm>
            <a:off x="1568983" y="4620334"/>
            <a:ext cx="9046800" cy="19845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0373EA-D351-4D39-AE1B-139D65F83DD7}"/>
              </a:ext>
            </a:extLst>
          </p:cNvPr>
          <p:cNvSpPr txBox="1"/>
          <p:nvPr/>
        </p:nvSpPr>
        <p:spPr>
          <a:xfrm>
            <a:off x="5638613" y="1643739"/>
            <a:ext cx="877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1808014" y="2480380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067C835-C324-411C-AE25-C22734A016F8}"/>
              </a:ext>
            </a:extLst>
          </p:cNvPr>
          <p:cNvSpPr txBox="1"/>
          <p:nvPr/>
        </p:nvSpPr>
        <p:spPr>
          <a:xfrm>
            <a:off x="2711650" y="243959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0683915-390D-4622-825D-3072F574F272}"/>
              </a:ext>
            </a:extLst>
          </p:cNvPr>
          <p:cNvSpPr txBox="1"/>
          <p:nvPr/>
        </p:nvSpPr>
        <p:spPr>
          <a:xfrm>
            <a:off x="4518922" y="243959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E24F109-E2E9-4BB6-B1CF-B65739FD9155}"/>
              </a:ext>
            </a:extLst>
          </p:cNvPr>
          <p:cNvSpPr txBox="1"/>
          <p:nvPr/>
        </p:nvSpPr>
        <p:spPr>
          <a:xfrm>
            <a:off x="6326194" y="243959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1B77DB-9F9B-4DBE-B25E-EEFFAA41FA89}"/>
              </a:ext>
            </a:extLst>
          </p:cNvPr>
          <p:cNvSpPr txBox="1"/>
          <p:nvPr/>
        </p:nvSpPr>
        <p:spPr>
          <a:xfrm>
            <a:off x="5422558" y="243959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7154B30-05CA-40AF-B771-3453DD1D9B46}"/>
              </a:ext>
            </a:extLst>
          </p:cNvPr>
          <p:cNvSpPr txBox="1"/>
          <p:nvPr/>
        </p:nvSpPr>
        <p:spPr>
          <a:xfrm>
            <a:off x="3615286" y="243959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AC94606-9001-4591-A986-766460998D88}"/>
              </a:ext>
            </a:extLst>
          </p:cNvPr>
          <p:cNvSpPr txBox="1"/>
          <p:nvPr/>
        </p:nvSpPr>
        <p:spPr>
          <a:xfrm>
            <a:off x="7229830" y="2421526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2017DBB-2B6A-4BDD-AD59-CE05D0909AF6}"/>
              </a:ext>
            </a:extLst>
          </p:cNvPr>
          <p:cNvSpPr txBox="1"/>
          <p:nvPr/>
        </p:nvSpPr>
        <p:spPr>
          <a:xfrm>
            <a:off x="8133466" y="2421526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7E18004-0E46-4822-B4E6-470D4078A971}"/>
              </a:ext>
            </a:extLst>
          </p:cNvPr>
          <p:cNvSpPr txBox="1"/>
          <p:nvPr/>
        </p:nvSpPr>
        <p:spPr>
          <a:xfrm>
            <a:off x="9940740" y="2431978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2216030-B45E-4D83-B0CC-421696EF2E54}"/>
              </a:ext>
            </a:extLst>
          </p:cNvPr>
          <p:cNvSpPr/>
          <p:nvPr/>
        </p:nvSpPr>
        <p:spPr>
          <a:xfrm>
            <a:off x="1572834" y="2975389"/>
            <a:ext cx="9046331" cy="18659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5165BBE-C328-4098-885E-D7979A7CE375}"/>
              </a:ext>
            </a:extLst>
          </p:cNvPr>
          <p:cNvCxnSpPr>
            <a:cxnSpLocks/>
          </p:cNvCxnSpPr>
          <p:nvPr/>
        </p:nvCxnSpPr>
        <p:spPr>
          <a:xfrm flipH="1">
            <a:off x="7898078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CC0CD8F-0AB3-4A77-932B-B23A48B9D25D}"/>
              </a:ext>
            </a:extLst>
          </p:cNvPr>
          <p:cNvCxnSpPr>
            <a:cxnSpLocks/>
          </p:cNvCxnSpPr>
          <p:nvPr/>
        </p:nvCxnSpPr>
        <p:spPr>
          <a:xfrm flipH="1">
            <a:off x="8802480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33433A98-5BC2-4909-8B0A-0EBD127F017A}"/>
              </a:ext>
            </a:extLst>
          </p:cNvPr>
          <p:cNvCxnSpPr>
            <a:cxnSpLocks/>
          </p:cNvCxnSpPr>
          <p:nvPr/>
        </p:nvCxnSpPr>
        <p:spPr>
          <a:xfrm flipH="1">
            <a:off x="9706882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F711029-6265-44F1-AF53-F32ACF3115CC}"/>
              </a:ext>
            </a:extLst>
          </p:cNvPr>
          <p:cNvSpPr txBox="1"/>
          <p:nvPr/>
        </p:nvSpPr>
        <p:spPr>
          <a:xfrm>
            <a:off x="9037102" y="2421526"/>
            <a:ext cx="38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0B0DAF16-EB0E-44D2-8BE5-7707826B7EB0}"/>
              </a:ext>
            </a:extLst>
          </p:cNvPr>
          <p:cNvGrpSpPr/>
          <p:nvPr/>
        </p:nvGrpSpPr>
        <p:grpSpPr>
          <a:xfrm>
            <a:off x="1837981" y="4762758"/>
            <a:ext cx="439039" cy="602460"/>
            <a:chOff x="8345512" y="3461263"/>
            <a:chExt cx="504923" cy="602460"/>
          </a:xfrm>
        </p:grpSpPr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67C33E5F-7608-4B9A-8399-CA69937E720B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4222ED39-6324-4BA1-B7F4-3F672BBA1D9D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6885CD81-420C-4EC0-8828-0BA078BE7658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52A4E1F-1DCD-45BD-ADB2-509DB7B2A9ED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7945A08B-8943-4D96-93FB-438671385E5A}"/>
              </a:ext>
            </a:extLst>
          </p:cNvPr>
          <p:cNvCxnSpPr>
            <a:cxnSpLocks/>
          </p:cNvCxnSpPr>
          <p:nvPr/>
        </p:nvCxnSpPr>
        <p:spPr>
          <a:xfrm flipH="1">
            <a:off x="5184872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A53AAA3-433B-4AFB-80AC-AE3D2F4B67CB}"/>
              </a:ext>
            </a:extLst>
          </p:cNvPr>
          <p:cNvCxnSpPr>
            <a:cxnSpLocks/>
          </p:cNvCxnSpPr>
          <p:nvPr/>
        </p:nvCxnSpPr>
        <p:spPr>
          <a:xfrm flipH="1">
            <a:off x="6089274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86A5797-CAF1-447F-8D5C-EDF2870ED012}"/>
              </a:ext>
            </a:extLst>
          </p:cNvPr>
          <p:cNvCxnSpPr>
            <a:cxnSpLocks/>
          </p:cNvCxnSpPr>
          <p:nvPr/>
        </p:nvCxnSpPr>
        <p:spPr>
          <a:xfrm flipH="1">
            <a:off x="4280470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DE706ED-824C-4109-A082-ACFA9FD7FAB2}"/>
              </a:ext>
            </a:extLst>
          </p:cNvPr>
          <p:cNvCxnSpPr>
            <a:cxnSpLocks/>
          </p:cNvCxnSpPr>
          <p:nvPr/>
        </p:nvCxnSpPr>
        <p:spPr>
          <a:xfrm flipH="1">
            <a:off x="2471666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9E6B968-CB4A-4360-9DC0-B498A00D94F2}"/>
              </a:ext>
            </a:extLst>
          </p:cNvPr>
          <p:cNvCxnSpPr>
            <a:cxnSpLocks/>
          </p:cNvCxnSpPr>
          <p:nvPr/>
        </p:nvCxnSpPr>
        <p:spPr>
          <a:xfrm flipH="1">
            <a:off x="3376068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E15EE01D-C895-4971-843A-A2067721A992}"/>
              </a:ext>
            </a:extLst>
          </p:cNvPr>
          <p:cNvSpPr txBox="1"/>
          <p:nvPr/>
        </p:nvSpPr>
        <p:spPr>
          <a:xfrm>
            <a:off x="457233" y="533630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B0EA7A99-4DFF-4AF3-A9C3-8C74886824F5}"/>
              </a:ext>
            </a:extLst>
          </p:cNvPr>
          <p:cNvSpPr txBox="1"/>
          <p:nvPr/>
        </p:nvSpPr>
        <p:spPr>
          <a:xfrm>
            <a:off x="1710262" y="644488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④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7" name="二等辺三角形 53">
            <a:extLst>
              <a:ext uri="{FF2B5EF4-FFF2-40B4-BE49-F238E27FC236}">
                <a16:creationId xmlns:a16="http://schemas.microsoft.com/office/drawing/2014/main" id="{70780597-41EE-473A-BE0A-4E171CDDD5B2}"/>
              </a:ext>
            </a:extLst>
          </p:cNvPr>
          <p:cNvSpPr/>
          <p:nvPr/>
        </p:nvSpPr>
        <p:spPr>
          <a:xfrm>
            <a:off x="170623" y="436880"/>
            <a:ext cx="1149335" cy="923330"/>
          </a:xfrm>
          <a:custGeom>
            <a:avLst/>
            <a:gdLst>
              <a:gd name="connsiteX0" fmla="*/ 0 w 1124821"/>
              <a:gd name="connsiteY0" fmla="*/ 923330 h 923330"/>
              <a:gd name="connsiteX1" fmla="*/ 562411 w 1124821"/>
              <a:gd name="connsiteY1" fmla="*/ 0 h 923330"/>
              <a:gd name="connsiteX2" fmla="*/ 1124821 w 1124821"/>
              <a:gd name="connsiteY2" fmla="*/ 923330 h 923330"/>
              <a:gd name="connsiteX3" fmla="*/ 0 w 1124821"/>
              <a:gd name="connsiteY3" fmla="*/ 923330 h 923330"/>
              <a:gd name="connsiteX0" fmla="*/ 12257 w 1149335"/>
              <a:gd name="connsiteY0" fmla="*/ 923330 h 923330"/>
              <a:gd name="connsiteX1" fmla="*/ 574668 w 1149335"/>
              <a:gd name="connsiteY1" fmla="*/ 0 h 923330"/>
              <a:gd name="connsiteX2" fmla="*/ 1137078 w 1149335"/>
              <a:gd name="connsiteY2" fmla="*/ 923330 h 923330"/>
              <a:gd name="connsiteX3" fmla="*/ 12257 w 1149335"/>
              <a:gd name="connsiteY3" fmla="*/ 92333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9335" h="923330">
                <a:moveTo>
                  <a:pt x="12257" y="923330"/>
                </a:moveTo>
                <a:cubicBezTo>
                  <a:pt x="-81478" y="769442"/>
                  <a:pt x="387198" y="0"/>
                  <a:pt x="574668" y="0"/>
                </a:cubicBezTo>
                <a:cubicBezTo>
                  <a:pt x="762138" y="0"/>
                  <a:pt x="1230813" y="769442"/>
                  <a:pt x="1137078" y="923330"/>
                </a:cubicBezTo>
                <a:lnTo>
                  <a:pt x="12257" y="923330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F82C81AB-54D4-43C8-AF74-B24E3EB9C34C}"/>
              </a:ext>
            </a:extLst>
          </p:cNvPr>
          <p:cNvCxnSpPr>
            <a:cxnSpLocks/>
          </p:cNvCxnSpPr>
          <p:nvPr/>
        </p:nvCxnSpPr>
        <p:spPr>
          <a:xfrm flipH="1">
            <a:off x="6993676" y="2953992"/>
            <a:ext cx="1621" cy="18648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28BF55E-00A2-4159-B8F2-0F6F1F0B9210}"/>
              </a:ext>
            </a:extLst>
          </p:cNvPr>
          <p:cNvCxnSpPr>
            <a:cxnSpLocks/>
          </p:cNvCxnSpPr>
          <p:nvPr/>
        </p:nvCxnSpPr>
        <p:spPr>
          <a:xfrm>
            <a:off x="1567264" y="4606318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E6A76A56-692B-4CDA-8D62-EA96379202BB}"/>
              </a:ext>
            </a:extLst>
          </p:cNvPr>
          <p:cNvCxnSpPr>
            <a:cxnSpLocks/>
          </p:cNvCxnSpPr>
          <p:nvPr/>
        </p:nvCxnSpPr>
        <p:spPr>
          <a:xfrm>
            <a:off x="1575141" y="3907936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直線コネクタ 189">
            <a:extLst>
              <a:ext uri="{FF2B5EF4-FFF2-40B4-BE49-F238E27FC236}">
                <a16:creationId xmlns:a16="http://schemas.microsoft.com/office/drawing/2014/main" id="{F0492179-1C77-4399-8DFA-1965D2DA6EF0}"/>
              </a:ext>
            </a:extLst>
          </p:cNvPr>
          <p:cNvCxnSpPr>
            <a:cxnSpLocks/>
          </p:cNvCxnSpPr>
          <p:nvPr/>
        </p:nvCxnSpPr>
        <p:spPr>
          <a:xfrm>
            <a:off x="1580827" y="4373524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直線コネクタ 191">
            <a:extLst>
              <a:ext uri="{FF2B5EF4-FFF2-40B4-BE49-F238E27FC236}">
                <a16:creationId xmlns:a16="http://schemas.microsoft.com/office/drawing/2014/main" id="{9E2F7D8B-2F06-42DD-873E-AC60786235D5}"/>
              </a:ext>
            </a:extLst>
          </p:cNvPr>
          <p:cNvCxnSpPr>
            <a:cxnSpLocks/>
          </p:cNvCxnSpPr>
          <p:nvPr/>
        </p:nvCxnSpPr>
        <p:spPr>
          <a:xfrm>
            <a:off x="1593270" y="3675142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直線コネクタ 192">
            <a:extLst>
              <a:ext uri="{FF2B5EF4-FFF2-40B4-BE49-F238E27FC236}">
                <a16:creationId xmlns:a16="http://schemas.microsoft.com/office/drawing/2014/main" id="{2C0D93E3-D397-46CA-8139-3F394182A653}"/>
              </a:ext>
            </a:extLst>
          </p:cNvPr>
          <p:cNvCxnSpPr>
            <a:cxnSpLocks/>
          </p:cNvCxnSpPr>
          <p:nvPr/>
        </p:nvCxnSpPr>
        <p:spPr>
          <a:xfrm>
            <a:off x="1567264" y="3442348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直線コネクタ 193">
            <a:extLst>
              <a:ext uri="{FF2B5EF4-FFF2-40B4-BE49-F238E27FC236}">
                <a16:creationId xmlns:a16="http://schemas.microsoft.com/office/drawing/2014/main" id="{FC9518A7-6E65-474E-8347-159654EDD457}"/>
              </a:ext>
            </a:extLst>
          </p:cNvPr>
          <p:cNvCxnSpPr>
            <a:cxnSpLocks/>
          </p:cNvCxnSpPr>
          <p:nvPr/>
        </p:nvCxnSpPr>
        <p:spPr>
          <a:xfrm>
            <a:off x="1572950" y="4140730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直線コネクタ 195">
            <a:extLst>
              <a:ext uri="{FF2B5EF4-FFF2-40B4-BE49-F238E27FC236}">
                <a16:creationId xmlns:a16="http://schemas.microsoft.com/office/drawing/2014/main" id="{E46D45E6-F246-463A-AAA7-430DFC3BCEC5}"/>
              </a:ext>
            </a:extLst>
          </p:cNvPr>
          <p:cNvCxnSpPr>
            <a:cxnSpLocks/>
          </p:cNvCxnSpPr>
          <p:nvPr/>
        </p:nvCxnSpPr>
        <p:spPr>
          <a:xfrm>
            <a:off x="1572950" y="3209554"/>
            <a:ext cx="904402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663ED8DC-7AC5-4C46-9BBC-C1C1D594CB5B}"/>
              </a:ext>
            </a:extLst>
          </p:cNvPr>
          <p:cNvGrpSpPr/>
          <p:nvPr/>
        </p:nvGrpSpPr>
        <p:grpSpPr>
          <a:xfrm>
            <a:off x="2747108" y="4762758"/>
            <a:ext cx="439039" cy="602460"/>
            <a:chOff x="8345512" y="3461263"/>
            <a:chExt cx="504923" cy="602460"/>
          </a:xfrm>
        </p:grpSpPr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FFBE38DD-4FF7-4E5D-A96D-AA777B4CE85D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00" name="テキスト ボックス 199">
                <a:extLst>
                  <a:ext uri="{FF2B5EF4-FFF2-40B4-BE49-F238E27FC236}">
                    <a16:creationId xmlns:a16="http://schemas.microsoft.com/office/drawing/2014/main" id="{4B064B7B-9F9F-4ADF-AC18-965268009BCE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01" name="テキスト ボックス 200">
                <a:extLst>
                  <a:ext uri="{FF2B5EF4-FFF2-40B4-BE49-F238E27FC236}">
                    <a16:creationId xmlns:a16="http://schemas.microsoft.com/office/drawing/2014/main" id="{7DB66AA9-224E-4070-8F2C-36199B1E52A0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12E4F82A-A9E1-4968-A96E-9B178BDC8CA3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71A2D2F5-D8A2-4AD6-9247-5D2E1B2A421B}"/>
              </a:ext>
            </a:extLst>
          </p:cNvPr>
          <p:cNvGrpSpPr/>
          <p:nvPr/>
        </p:nvGrpSpPr>
        <p:grpSpPr>
          <a:xfrm>
            <a:off x="3656235" y="4762758"/>
            <a:ext cx="439039" cy="602460"/>
            <a:chOff x="8345512" y="3461263"/>
            <a:chExt cx="504923" cy="602460"/>
          </a:xfrm>
        </p:grpSpPr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431F23EE-1506-4754-917A-026E4F52A205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05" name="テキスト ボックス 204">
                <a:extLst>
                  <a:ext uri="{FF2B5EF4-FFF2-40B4-BE49-F238E27FC236}">
                    <a16:creationId xmlns:a16="http://schemas.microsoft.com/office/drawing/2014/main" id="{AA95A7C0-2ACA-4FE3-8E99-2A4B7639D030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06" name="テキスト ボックス 205">
                <a:extLst>
                  <a:ext uri="{FF2B5EF4-FFF2-40B4-BE49-F238E27FC236}">
                    <a16:creationId xmlns:a16="http://schemas.microsoft.com/office/drawing/2014/main" id="{C6EF4F23-CF68-49D6-88CC-F218C227786D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FD353943-B4B9-446F-9D5C-331088696223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65CA65EC-191A-4389-8C4B-DCCFA225D56E}"/>
              </a:ext>
            </a:extLst>
          </p:cNvPr>
          <p:cNvGrpSpPr/>
          <p:nvPr/>
        </p:nvGrpSpPr>
        <p:grpSpPr>
          <a:xfrm>
            <a:off x="4565362" y="4762758"/>
            <a:ext cx="439039" cy="602460"/>
            <a:chOff x="8345512" y="3461263"/>
            <a:chExt cx="504923" cy="602460"/>
          </a:xfrm>
        </p:grpSpPr>
        <p:grpSp>
          <p:nvGrpSpPr>
            <p:cNvPr id="208" name="グループ化 207">
              <a:extLst>
                <a:ext uri="{FF2B5EF4-FFF2-40B4-BE49-F238E27FC236}">
                  <a16:creationId xmlns:a16="http://schemas.microsoft.com/office/drawing/2014/main" id="{72523EE1-4437-4CC0-8054-6E70CEC75445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10" name="テキスト ボックス 209">
                <a:extLst>
                  <a:ext uri="{FF2B5EF4-FFF2-40B4-BE49-F238E27FC236}">
                    <a16:creationId xmlns:a16="http://schemas.microsoft.com/office/drawing/2014/main" id="{37015F57-19F7-48B7-B18E-CF96F658A703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11" name="テキスト ボックス 210">
                <a:extLst>
                  <a:ext uri="{FF2B5EF4-FFF2-40B4-BE49-F238E27FC236}">
                    <a16:creationId xmlns:a16="http://schemas.microsoft.com/office/drawing/2014/main" id="{AE217B0A-002B-4E98-B2DA-36E4123A6AF2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B53F8268-3111-46AA-9978-7F74DFEE39AE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48D0C7DB-B0DF-4302-A832-20EE237A908E}"/>
              </a:ext>
            </a:extLst>
          </p:cNvPr>
          <p:cNvGrpSpPr/>
          <p:nvPr/>
        </p:nvGrpSpPr>
        <p:grpSpPr>
          <a:xfrm>
            <a:off x="5474489" y="4762758"/>
            <a:ext cx="439039" cy="602460"/>
            <a:chOff x="8345512" y="3461263"/>
            <a:chExt cx="504923" cy="602460"/>
          </a:xfrm>
        </p:grpSpPr>
        <p:grpSp>
          <p:nvGrpSpPr>
            <p:cNvPr id="213" name="グループ化 212">
              <a:extLst>
                <a:ext uri="{FF2B5EF4-FFF2-40B4-BE49-F238E27FC236}">
                  <a16:creationId xmlns:a16="http://schemas.microsoft.com/office/drawing/2014/main" id="{DE2E37C5-9865-4624-AD37-2580573DD553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15" name="テキスト ボックス 214">
                <a:extLst>
                  <a:ext uri="{FF2B5EF4-FFF2-40B4-BE49-F238E27FC236}">
                    <a16:creationId xmlns:a16="http://schemas.microsoft.com/office/drawing/2014/main" id="{DA982E61-4616-4847-AED3-3DEF55BE02CD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952A22A1-4DCD-4947-8C16-F5F1B7036BE7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42A9DC0C-2A8B-4527-94FB-7E78D506F7E2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7" name="グループ化 216">
            <a:extLst>
              <a:ext uri="{FF2B5EF4-FFF2-40B4-BE49-F238E27FC236}">
                <a16:creationId xmlns:a16="http://schemas.microsoft.com/office/drawing/2014/main" id="{DA590A22-7C2C-4025-B48F-31B590FFDEC1}"/>
              </a:ext>
            </a:extLst>
          </p:cNvPr>
          <p:cNvGrpSpPr/>
          <p:nvPr/>
        </p:nvGrpSpPr>
        <p:grpSpPr>
          <a:xfrm>
            <a:off x="6383616" y="4762758"/>
            <a:ext cx="439039" cy="602460"/>
            <a:chOff x="8345512" y="3461263"/>
            <a:chExt cx="504923" cy="602460"/>
          </a:xfrm>
        </p:grpSpPr>
        <p:grpSp>
          <p:nvGrpSpPr>
            <p:cNvPr id="218" name="グループ化 217">
              <a:extLst>
                <a:ext uri="{FF2B5EF4-FFF2-40B4-BE49-F238E27FC236}">
                  <a16:creationId xmlns:a16="http://schemas.microsoft.com/office/drawing/2014/main" id="{2E1EA1F2-99B2-4534-BE39-D39F937C06BD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20" name="テキスト ボックス 219">
                <a:extLst>
                  <a:ext uri="{FF2B5EF4-FFF2-40B4-BE49-F238E27FC236}">
                    <a16:creationId xmlns:a16="http://schemas.microsoft.com/office/drawing/2014/main" id="{D979B1B4-D9E4-4B43-B902-022A73BA3B93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21" name="テキスト ボックス 220">
                <a:extLst>
                  <a:ext uri="{FF2B5EF4-FFF2-40B4-BE49-F238E27FC236}">
                    <a16:creationId xmlns:a16="http://schemas.microsoft.com/office/drawing/2014/main" id="{F7ACE3A2-25BE-434C-851F-614D27473CD6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19" name="直線コネクタ 218">
              <a:extLst>
                <a:ext uri="{FF2B5EF4-FFF2-40B4-BE49-F238E27FC236}">
                  <a16:creationId xmlns:a16="http://schemas.microsoft.com/office/drawing/2014/main" id="{ABB80E68-23B0-4F98-BA9E-C96B68122A49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" name="グループ化 221">
            <a:extLst>
              <a:ext uri="{FF2B5EF4-FFF2-40B4-BE49-F238E27FC236}">
                <a16:creationId xmlns:a16="http://schemas.microsoft.com/office/drawing/2014/main" id="{7345E0F0-9F89-4B4B-868A-0AFF73ECF362}"/>
              </a:ext>
            </a:extLst>
          </p:cNvPr>
          <p:cNvGrpSpPr/>
          <p:nvPr/>
        </p:nvGrpSpPr>
        <p:grpSpPr>
          <a:xfrm>
            <a:off x="7292743" y="4762758"/>
            <a:ext cx="439039" cy="602460"/>
            <a:chOff x="8345512" y="3461263"/>
            <a:chExt cx="504923" cy="602460"/>
          </a:xfrm>
        </p:grpSpPr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BA14E0E9-63A4-4400-91ED-948A73BE4D83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25" name="テキスト ボックス 224">
                <a:extLst>
                  <a:ext uri="{FF2B5EF4-FFF2-40B4-BE49-F238E27FC236}">
                    <a16:creationId xmlns:a16="http://schemas.microsoft.com/office/drawing/2014/main" id="{C5231C92-E0B2-4FD9-8BFA-F570709157A1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26" name="テキスト ボックス 225">
                <a:extLst>
                  <a:ext uri="{FF2B5EF4-FFF2-40B4-BE49-F238E27FC236}">
                    <a16:creationId xmlns:a16="http://schemas.microsoft.com/office/drawing/2014/main" id="{91660E54-48C0-4D0A-948F-254377CA1FCA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24" name="直線コネクタ 223">
              <a:extLst>
                <a:ext uri="{FF2B5EF4-FFF2-40B4-BE49-F238E27FC236}">
                  <a16:creationId xmlns:a16="http://schemas.microsoft.com/office/drawing/2014/main" id="{2ECB6756-3D4B-4EF8-9DD2-AE9A623AC621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2" name="グループ化 231">
            <a:extLst>
              <a:ext uri="{FF2B5EF4-FFF2-40B4-BE49-F238E27FC236}">
                <a16:creationId xmlns:a16="http://schemas.microsoft.com/office/drawing/2014/main" id="{8BDE96F6-2FD0-4513-A757-E53A905B9F38}"/>
              </a:ext>
            </a:extLst>
          </p:cNvPr>
          <p:cNvGrpSpPr/>
          <p:nvPr/>
        </p:nvGrpSpPr>
        <p:grpSpPr>
          <a:xfrm>
            <a:off x="8201870" y="4762758"/>
            <a:ext cx="439039" cy="602460"/>
            <a:chOff x="8345512" y="3461263"/>
            <a:chExt cx="504923" cy="602460"/>
          </a:xfrm>
        </p:grpSpPr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D7E990EB-B155-4B92-BBBD-165022F87A91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35" name="テキスト ボックス 234">
                <a:extLst>
                  <a:ext uri="{FF2B5EF4-FFF2-40B4-BE49-F238E27FC236}">
                    <a16:creationId xmlns:a16="http://schemas.microsoft.com/office/drawing/2014/main" id="{2DFA90E2-83C6-465A-B45C-9BEC0CA00E27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36" name="テキスト ボックス 235">
                <a:extLst>
                  <a:ext uri="{FF2B5EF4-FFF2-40B4-BE49-F238E27FC236}">
                    <a16:creationId xmlns:a16="http://schemas.microsoft.com/office/drawing/2014/main" id="{B115BE3D-0F0E-4A18-8D97-189EC1694538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34" name="直線コネクタ 233">
              <a:extLst>
                <a:ext uri="{FF2B5EF4-FFF2-40B4-BE49-F238E27FC236}">
                  <a16:creationId xmlns:a16="http://schemas.microsoft.com/office/drawing/2014/main" id="{EF02FF0F-1F5B-43E4-A9EC-167C94D8A6D9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31527469-7998-49EA-ADFC-6B9A3026C3CC}"/>
              </a:ext>
            </a:extLst>
          </p:cNvPr>
          <p:cNvGrpSpPr/>
          <p:nvPr/>
        </p:nvGrpSpPr>
        <p:grpSpPr>
          <a:xfrm>
            <a:off x="9110997" y="4762758"/>
            <a:ext cx="439039" cy="602460"/>
            <a:chOff x="8345512" y="3461263"/>
            <a:chExt cx="504923" cy="602460"/>
          </a:xfrm>
        </p:grpSpPr>
        <p:grpSp>
          <p:nvGrpSpPr>
            <p:cNvPr id="238" name="グループ化 237">
              <a:extLst>
                <a:ext uri="{FF2B5EF4-FFF2-40B4-BE49-F238E27FC236}">
                  <a16:creationId xmlns:a16="http://schemas.microsoft.com/office/drawing/2014/main" id="{FC93B2CF-9874-465C-9A28-2130DCDF99D8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40" name="テキスト ボックス 239">
                <a:extLst>
                  <a:ext uri="{FF2B5EF4-FFF2-40B4-BE49-F238E27FC236}">
                    <a16:creationId xmlns:a16="http://schemas.microsoft.com/office/drawing/2014/main" id="{6C329220-E22C-44AD-A218-080B92FFBBCE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41" name="テキスト ボックス 240">
                <a:extLst>
                  <a:ext uri="{FF2B5EF4-FFF2-40B4-BE49-F238E27FC236}">
                    <a16:creationId xmlns:a16="http://schemas.microsoft.com/office/drawing/2014/main" id="{6E9BB516-5DDD-44B5-A79E-433590537F19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A999F440-D4CC-4E7C-9C04-5DEB9D9BE8E5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2" name="グループ化 241">
            <a:extLst>
              <a:ext uri="{FF2B5EF4-FFF2-40B4-BE49-F238E27FC236}">
                <a16:creationId xmlns:a16="http://schemas.microsoft.com/office/drawing/2014/main" id="{E7C4F2E6-29E4-4C5B-81ED-5933D57B2DE6}"/>
              </a:ext>
            </a:extLst>
          </p:cNvPr>
          <p:cNvGrpSpPr/>
          <p:nvPr/>
        </p:nvGrpSpPr>
        <p:grpSpPr>
          <a:xfrm>
            <a:off x="10020123" y="4762758"/>
            <a:ext cx="439039" cy="602460"/>
            <a:chOff x="8345512" y="3461263"/>
            <a:chExt cx="504923" cy="602460"/>
          </a:xfrm>
        </p:grpSpPr>
        <p:grpSp>
          <p:nvGrpSpPr>
            <p:cNvPr id="243" name="グループ化 242">
              <a:extLst>
                <a:ext uri="{FF2B5EF4-FFF2-40B4-BE49-F238E27FC236}">
                  <a16:creationId xmlns:a16="http://schemas.microsoft.com/office/drawing/2014/main" id="{200CF3D2-AC4E-43FD-A016-9534D19B532F}"/>
                </a:ext>
              </a:extLst>
            </p:cNvPr>
            <p:cNvGrpSpPr/>
            <p:nvPr/>
          </p:nvGrpSpPr>
          <p:grpSpPr>
            <a:xfrm>
              <a:off x="8345512" y="3461263"/>
              <a:ext cx="504923" cy="602460"/>
              <a:chOff x="8347826" y="3457599"/>
              <a:chExt cx="504923" cy="602460"/>
            </a:xfrm>
          </p:grpSpPr>
          <p:sp>
            <p:nvSpPr>
              <p:cNvPr id="245" name="テキスト ボックス 244">
                <a:extLst>
                  <a:ext uri="{FF2B5EF4-FFF2-40B4-BE49-F238E27FC236}">
                    <a16:creationId xmlns:a16="http://schemas.microsoft.com/office/drawing/2014/main" id="{B435E6CB-64FF-405A-B169-C09E8BE6A801}"/>
                  </a:ext>
                </a:extLst>
              </p:cNvPr>
              <p:cNvSpPr txBox="1"/>
              <p:nvPr/>
            </p:nvSpPr>
            <p:spPr>
              <a:xfrm>
                <a:off x="8352186" y="3457599"/>
                <a:ext cx="42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46" name="テキスト ボックス 245">
                <a:extLst>
                  <a:ext uri="{FF2B5EF4-FFF2-40B4-BE49-F238E27FC236}">
                    <a16:creationId xmlns:a16="http://schemas.microsoft.com/office/drawing/2014/main" id="{2076ADB1-25AD-49CF-9734-2E0FBFBFA22E}"/>
                  </a:ext>
                </a:extLst>
              </p:cNvPr>
              <p:cNvSpPr txBox="1"/>
              <p:nvPr/>
            </p:nvSpPr>
            <p:spPr>
              <a:xfrm>
                <a:off x="8347826" y="3690727"/>
                <a:ext cx="50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16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44" name="直線コネクタ 243">
              <a:extLst>
                <a:ext uri="{FF2B5EF4-FFF2-40B4-BE49-F238E27FC236}">
                  <a16:creationId xmlns:a16="http://schemas.microsoft.com/office/drawing/2014/main" id="{89C4539E-1C48-4092-8E22-DA3807EDE08A}"/>
                </a:ext>
              </a:extLst>
            </p:cNvPr>
            <p:cNvCxnSpPr>
              <a:cxnSpLocks/>
            </p:cNvCxnSpPr>
            <p:nvPr/>
          </p:nvCxnSpPr>
          <p:spPr>
            <a:xfrm>
              <a:off x="8349302" y="3766639"/>
              <a:ext cx="3118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03275460-D1E9-4A59-AB4B-409DD1DF1D87}"/>
              </a:ext>
            </a:extLst>
          </p:cNvPr>
          <p:cNvSpPr txBox="1"/>
          <p:nvPr/>
        </p:nvSpPr>
        <p:spPr>
          <a:xfrm>
            <a:off x="4002279" y="726670"/>
            <a:ext cx="959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7" name="テキスト ボックス 256">
            <a:extLst>
              <a:ext uri="{FF2B5EF4-FFF2-40B4-BE49-F238E27FC236}">
                <a16:creationId xmlns:a16="http://schemas.microsoft.com/office/drawing/2014/main" id="{4914A762-3E43-4F7A-AE56-0DC6DBE3957B}"/>
              </a:ext>
            </a:extLst>
          </p:cNvPr>
          <p:cNvSpPr txBox="1"/>
          <p:nvPr/>
        </p:nvSpPr>
        <p:spPr>
          <a:xfrm>
            <a:off x="4705029" y="726670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8" name="テキスト ボックス 257">
            <a:extLst>
              <a:ext uri="{FF2B5EF4-FFF2-40B4-BE49-F238E27FC236}">
                <a16:creationId xmlns:a16="http://schemas.microsoft.com/office/drawing/2014/main" id="{71898AFA-C47B-44AB-A25A-DE94F5974DE9}"/>
              </a:ext>
            </a:extLst>
          </p:cNvPr>
          <p:cNvSpPr txBox="1"/>
          <p:nvPr/>
        </p:nvSpPr>
        <p:spPr>
          <a:xfrm>
            <a:off x="6070928" y="725644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9" name="テキスト ボックス 258">
            <a:extLst>
              <a:ext uri="{FF2B5EF4-FFF2-40B4-BE49-F238E27FC236}">
                <a16:creationId xmlns:a16="http://schemas.microsoft.com/office/drawing/2014/main" id="{1CB34112-00BC-45FF-8FED-05C7EBF2B2BE}"/>
              </a:ext>
            </a:extLst>
          </p:cNvPr>
          <p:cNvSpPr txBox="1"/>
          <p:nvPr/>
        </p:nvSpPr>
        <p:spPr>
          <a:xfrm>
            <a:off x="5595578" y="763221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7D64FB66-F9B5-46C5-A5C3-D2273635595D}"/>
              </a:ext>
            </a:extLst>
          </p:cNvPr>
          <p:cNvGrpSpPr/>
          <p:nvPr/>
        </p:nvGrpSpPr>
        <p:grpSpPr>
          <a:xfrm>
            <a:off x="6830102" y="355092"/>
            <a:ext cx="1146093" cy="1693024"/>
            <a:chOff x="8342597" y="2961388"/>
            <a:chExt cx="1146093" cy="1693024"/>
          </a:xfrm>
        </p:grpSpPr>
        <p:grpSp>
          <p:nvGrpSpPr>
            <p:cNvPr id="270" name="グループ化 269">
              <a:extLst>
                <a:ext uri="{FF2B5EF4-FFF2-40B4-BE49-F238E27FC236}">
                  <a16:creationId xmlns:a16="http://schemas.microsoft.com/office/drawing/2014/main" id="{79B78F68-5BA1-43F8-B282-0DB9DE51FC4A}"/>
                </a:ext>
              </a:extLst>
            </p:cNvPr>
            <p:cNvGrpSpPr/>
            <p:nvPr/>
          </p:nvGrpSpPr>
          <p:grpSpPr>
            <a:xfrm>
              <a:off x="8342597" y="2961388"/>
              <a:ext cx="1146093" cy="1693024"/>
              <a:chOff x="8344911" y="2957724"/>
              <a:chExt cx="1146093" cy="1693024"/>
            </a:xfrm>
          </p:grpSpPr>
          <p:sp>
            <p:nvSpPr>
              <p:cNvPr id="272" name="テキスト ボックス 271">
                <a:extLst>
                  <a:ext uri="{FF2B5EF4-FFF2-40B4-BE49-F238E27FC236}">
                    <a16:creationId xmlns:a16="http://schemas.microsoft.com/office/drawing/2014/main" id="{5571C449-8D0C-4178-99BC-52B15831FE3C}"/>
                  </a:ext>
                </a:extLst>
              </p:cNvPr>
              <p:cNvSpPr txBox="1"/>
              <p:nvPr/>
            </p:nvSpPr>
            <p:spPr>
              <a:xfrm>
                <a:off x="8344911" y="2957724"/>
                <a:ext cx="114609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10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73" name="テキスト ボックス 272">
                <a:extLst>
                  <a:ext uri="{FF2B5EF4-FFF2-40B4-BE49-F238E27FC236}">
                    <a16:creationId xmlns:a16="http://schemas.microsoft.com/office/drawing/2014/main" id="{4B9BBC25-4477-4262-A923-5903EF176738}"/>
                  </a:ext>
                </a:extLst>
              </p:cNvPr>
              <p:cNvSpPr txBox="1"/>
              <p:nvPr/>
            </p:nvSpPr>
            <p:spPr>
              <a:xfrm>
                <a:off x="8594497" y="3727418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18151151-FBB8-4A91-A545-B9C2D26AD7C9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77034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直線コネクタ 273">
            <a:extLst>
              <a:ext uri="{FF2B5EF4-FFF2-40B4-BE49-F238E27FC236}">
                <a16:creationId xmlns:a16="http://schemas.microsoft.com/office/drawing/2014/main" id="{74711FFB-1382-4A59-97DF-44BD74C45292}"/>
              </a:ext>
            </a:extLst>
          </p:cNvPr>
          <p:cNvCxnSpPr>
            <a:cxnSpLocks/>
          </p:cNvCxnSpPr>
          <p:nvPr/>
        </p:nvCxnSpPr>
        <p:spPr>
          <a:xfrm>
            <a:off x="1548663" y="2973004"/>
            <a:ext cx="9044024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5" name="テキスト ボックス 274">
            <a:extLst>
              <a:ext uri="{FF2B5EF4-FFF2-40B4-BE49-F238E27FC236}">
                <a16:creationId xmlns:a16="http://schemas.microsoft.com/office/drawing/2014/main" id="{D7672A90-6B6C-4736-BE2B-A1FF267A6907}"/>
              </a:ext>
            </a:extLst>
          </p:cNvPr>
          <p:cNvSpPr txBox="1"/>
          <p:nvPr/>
        </p:nvSpPr>
        <p:spPr>
          <a:xfrm>
            <a:off x="5215884" y="5816997"/>
            <a:ext cx="28687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76" name="グループ化 275">
            <a:extLst>
              <a:ext uri="{FF2B5EF4-FFF2-40B4-BE49-F238E27FC236}">
                <a16:creationId xmlns:a16="http://schemas.microsoft.com/office/drawing/2014/main" id="{BEFE21EB-7CB6-4D83-8A04-983931F8D01A}"/>
              </a:ext>
            </a:extLst>
          </p:cNvPr>
          <p:cNvGrpSpPr/>
          <p:nvPr/>
        </p:nvGrpSpPr>
        <p:grpSpPr>
          <a:xfrm>
            <a:off x="3761283" y="5510912"/>
            <a:ext cx="1191831" cy="1305028"/>
            <a:chOff x="5695761" y="5213860"/>
            <a:chExt cx="1191831" cy="1305028"/>
          </a:xfrm>
        </p:grpSpPr>
        <p:sp>
          <p:nvSpPr>
            <p:cNvPr id="277" name="テキスト ボックス 276">
              <a:extLst>
                <a:ext uri="{FF2B5EF4-FFF2-40B4-BE49-F238E27FC236}">
                  <a16:creationId xmlns:a16="http://schemas.microsoft.com/office/drawing/2014/main" id="{76F8B2B2-6D11-4067-A6EE-49CBCA0599DF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278" name="グループ化 277">
              <a:extLst>
                <a:ext uri="{FF2B5EF4-FFF2-40B4-BE49-F238E27FC236}">
                  <a16:creationId xmlns:a16="http://schemas.microsoft.com/office/drawing/2014/main" id="{BCFF67F2-39E2-4681-87B1-D8858B1EB7B6}"/>
                </a:ext>
              </a:extLst>
            </p:cNvPr>
            <p:cNvGrpSpPr/>
            <p:nvPr/>
          </p:nvGrpSpPr>
          <p:grpSpPr>
            <a:xfrm>
              <a:off x="5695761" y="5213860"/>
              <a:ext cx="594558" cy="1305028"/>
              <a:chOff x="8484069" y="3136615"/>
              <a:chExt cx="594558" cy="1305028"/>
            </a:xfrm>
          </p:grpSpPr>
          <p:grpSp>
            <p:nvGrpSpPr>
              <p:cNvPr id="279" name="グループ化 278">
                <a:extLst>
                  <a:ext uri="{FF2B5EF4-FFF2-40B4-BE49-F238E27FC236}">
                    <a16:creationId xmlns:a16="http://schemas.microsoft.com/office/drawing/2014/main" id="{A6B21315-50F0-4304-82BF-89234ED0102C}"/>
                  </a:ext>
                </a:extLst>
              </p:cNvPr>
              <p:cNvGrpSpPr/>
              <p:nvPr/>
            </p:nvGrpSpPr>
            <p:grpSpPr>
              <a:xfrm>
                <a:off x="8486766" y="3136615"/>
                <a:ext cx="591861" cy="1305028"/>
                <a:chOff x="8489080" y="3132951"/>
                <a:chExt cx="591861" cy="1305028"/>
              </a:xfrm>
            </p:grpSpPr>
            <p:sp>
              <p:nvSpPr>
                <p:cNvPr id="281" name="テキスト ボックス 280">
                  <a:extLst>
                    <a:ext uri="{FF2B5EF4-FFF2-40B4-BE49-F238E27FC236}">
                      <a16:creationId xmlns:a16="http://schemas.microsoft.com/office/drawing/2014/main" id="{A98E957D-2BF1-438B-80CA-1A94829595F5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82" name="テキスト ボックス 281">
                  <a:extLst>
                    <a:ext uri="{FF2B5EF4-FFF2-40B4-BE49-F238E27FC236}">
                      <a16:creationId xmlns:a16="http://schemas.microsoft.com/office/drawing/2014/main" id="{EA1B4C52-E742-4690-82D3-6D017F5BE2E2}"/>
                    </a:ext>
                  </a:extLst>
                </p:cNvPr>
                <p:cNvSpPr txBox="1"/>
                <p:nvPr/>
              </p:nvSpPr>
              <p:spPr>
                <a:xfrm>
                  <a:off x="8512946" y="3668538"/>
                  <a:ext cx="567995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8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80" name="直線コネクタ 279">
                <a:extLst>
                  <a:ext uri="{FF2B5EF4-FFF2-40B4-BE49-F238E27FC236}">
                    <a16:creationId xmlns:a16="http://schemas.microsoft.com/office/drawing/2014/main" id="{67C15B1A-E0E5-4A76-B382-B7C9A3B1CB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5" name="グループ化 284">
            <a:extLst>
              <a:ext uri="{FF2B5EF4-FFF2-40B4-BE49-F238E27FC236}">
                <a16:creationId xmlns:a16="http://schemas.microsoft.com/office/drawing/2014/main" id="{AF32A251-665C-4B6E-B30C-576BDBFA0ED3}"/>
              </a:ext>
            </a:extLst>
          </p:cNvPr>
          <p:cNvGrpSpPr/>
          <p:nvPr/>
        </p:nvGrpSpPr>
        <p:grpSpPr>
          <a:xfrm>
            <a:off x="7534266" y="5533784"/>
            <a:ext cx="1057842" cy="1324216"/>
            <a:chOff x="8335354" y="3108252"/>
            <a:chExt cx="1057842" cy="1324216"/>
          </a:xfrm>
        </p:grpSpPr>
        <p:grpSp>
          <p:nvGrpSpPr>
            <p:cNvPr id="286" name="グループ化 285">
              <a:extLst>
                <a:ext uri="{FF2B5EF4-FFF2-40B4-BE49-F238E27FC236}">
                  <a16:creationId xmlns:a16="http://schemas.microsoft.com/office/drawing/2014/main" id="{F5D5CE59-4C6B-42CF-9C4C-293608544D7D}"/>
                </a:ext>
              </a:extLst>
            </p:cNvPr>
            <p:cNvGrpSpPr/>
            <p:nvPr/>
          </p:nvGrpSpPr>
          <p:grpSpPr>
            <a:xfrm>
              <a:off x="8335354" y="3108252"/>
              <a:ext cx="1057842" cy="1324216"/>
              <a:chOff x="8337668" y="3104588"/>
              <a:chExt cx="1057842" cy="1324216"/>
            </a:xfrm>
          </p:grpSpPr>
          <p:sp>
            <p:nvSpPr>
              <p:cNvPr id="288" name="テキスト ボックス 287">
                <a:extLst>
                  <a:ext uri="{FF2B5EF4-FFF2-40B4-BE49-F238E27FC236}">
                    <a16:creationId xmlns:a16="http://schemas.microsoft.com/office/drawing/2014/main" id="{83197DAF-973D-488F-A8D4-A84700253023}"/>
                  </a:ext>
                </a:extLst>
              </p:cNvPr>
              <p:cNvSpPr txBox="1"/>
              <p:nvPr/>
            </p:nvSpPr>
            <p:spPr>
              <a:xfrm>
                <a:off x="8337668" y="3104588"/>
                <a:ext cx="105784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10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289" name="テキスト ボックス 288">
                <a:extLst>
                  <a:ext uri="{FF2B5EF4-FFF2-40B4-BE49-F238E27FC236}">
                    <a16:creationId xmlns:a16="http://schemas.microsoft.com/office/drawing/2014/main" id="{5F169D8C-526E-4576-A201-37E1921ABFBF}"/>
                  </a:ext>
                </a:extLst>
              </p:cNvPr>
              <p:cNvSpPr txBox="1"/>
              <p:nvPr/>
            </p:nvSpPr>
            <p:spPr>
              <a:xfrm>
                <a:off x="8512121" y="3659363"/>
                <a:ext cx="56799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8</a:t>
                </a:r>
                <a:endParaRPr kumimoji="1" lang="ja-JP" altLang="en-US" sz="40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287" name="直線コネクタ 286">
              <a:extLst>
                <a:ext uri="{FF2B5EF4-FFF2-40B4-BE49-F238E27FC236}">
                  <a16:creationId xmlns:a16="http://schemas.microsoft.com/office/drawing/2014/main" id="{FC0CD824-A700-47BD-99E7-81B1B94A856D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0" name="テキスト ボックス 289">
            <a:extLst>
              <a:ext uri="{FF2B5EF4-FFF2-40B4-BE49-F238E27FC236}">
                <a16:creationId xmlns:a16="http://schemas.microsoft.com/office/drawing/2014/main" id="{1B84FD57-67BA-4BBE-9867-4965EF085160}"/>
              </a:ext>
            </a:extLst>
          </p:cNvPr>
          <p:cNvSpPr txBox="1"/>
          <p:nvPr/>
        </p:nvSpPr>
        <p:spPr>
          <a:xfrm>
            <a:off x="7037610" y="5825796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1" name="テキスト ボックス 290">
            <a:extLst>
              <a:ext uri="{FF2B5EF4-FFF2-40B4-BE49-F238E27FC236}">
                <a16:creationId xmlns:a16="http://schemas.microsoft.com/office/drawing/2014/main" id="{2F66558E-F349-4602-9426-5A696F8EF764}"/>
              </a:ext>
            </a:extLst>
          </p:cNvPr>
          <p:cNvSpPr txBox="1"/>
          <p:nvPr/>
        </p:nvSpPr>
        <p:spPr>
          <a:xfrm>
            <a:off x="4421887" y="5819755"/>
            <a:ext cx="738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2" name="テキスト ボックス 291">
            <a:extLst>
              <a:ext uri="{FF2B5EF4-FFF2-40B4-BE49-F238E27FC236}">
                <a16:creationId xmlns:a16="http://schemas.microsoft.com/office/drawing/2014/main" id="{EDD1BC30-0CAA-4AD0-8A12-7493C7F8FE77}"/>
              </a:ext>
            </a:extLst>
          </p:cNvPr>
          <p:cNvSpPr txBox="1"/>
          <p:nvPr/>
        </p:nvSpPr>
        <p:spPr>
          <a:xfrm>
            <a:off x="7713287" y="784947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298" name="グループ化 297">
            <a:extLst>
              <a:ext uri="{FF2B5EF4-FFF2-40B4-BE49-F238E27FC236}">
                <a16:creationId xmlns:a16="http://schemas.microsoft.com/office/drawing/2014/main" id="{5E1AF49D-DE73-4725-9DBB-2372F0DF8CD3}"/>
              </a:ext>
            </a:extLst>
          </p:cNvPr>
          <p:cNvGrpSpPr/>
          <p:nvPr/>
        </p:nvGrpSpPr>
        <p:grpSpPr>
          <a:xfrm>
            <a:off x="8408668" y="372634"/>
            <a:ext cx="842857" cy="1614522"/>
            <a:chOff x="8484069" y="2978930"/>
            <a:chExt cx="842857" cy="1614522"/>
          </a:xfrm>
        </p:grpSpPr>
        <p:grpSp>
          <p:nvGrpSpPr>
            <p:cNvPr id="299" name="グループ化 298">
              <a:extLst>
                <a:ext uri="{FF2B5EF4-FFF2-40B4-BE49-F238E27FC236}">
                  <a16:creationId xmlns:a16="http://schemas.microsoft.com/office/drawing/2014/main" id="{75D52283-A1F3-403D-8243-80C5DAF1D32F}"/>
                </a:ext>
              </a:extLst>
            </p:cNvPr>
            <p:cNvGrpSpPr/>
            <p:nvPr/>
          </p:nvGrpSpPr>
          <p:grpSpPr>
            <a:xfrm>
              <a:off x="8602343" y="2978930"/>
              <a:ext cx="724583" cy="1614522"/>
              <a:chOff x="8604657" y="2975266"/>
              <a:chExt cx="724583" cy="1614522"/>
            </a:xfrm>
          </p:grpSpPr>
          <p:sp>
            <p:nvSpPr>
              <p:cNvPr id="301" name="テキスト ボックス 300">
                <a:extLst>
                  <a:ext uri="{FF2B5EF4-FFF2-40B4-BE49-F238E27FC236}">
                    <a16:creationId xmlns:a16="http://schemas.microsoft.com/office/drawing/2014/main" id="{6E2AFD64-0671-45C9-9528-D5B90D92547D}"/>
                  </a:ext>
                </a:extLst>
              </p:cNvPr>
              <p:cNvSpPr txBox="1"/>
              <p:nvPr/>
            </p:nvSpPr>
            <p:spPr>
              <a:xfrm>
                <a:off x="8608135" y="2975266"/>
                <a:ext cx="72110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5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02" name="テキスト ボックス 301">
                <a:extLst>
                  <a:ext uri="{FF2B5EF4-FFF2-40B4-BE49-F238E27FC236}">
                    <a16:creationId xmlns:a16="http://schemas.microsoft.com/office/drawing/2014/main" id="{0D33C0DF-E76A-4BF0-A851-081A52E51843}"/>
                  </a:ext>
                </a:extLst>
              </p:cNvPr>
              <p:cNvSpPr txBox="1"/>
              <p:nvPr/>
            </p:nvSpPr>
            <p:spPr>
              <a:xfrm>
                <a:off x="8604657" y="3666458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300" name="直線コネクタ 299">
              <a:extLst>
                <a:ext uri="{FF2B5EF4-FFF2-40B4-BE49-F238E27FC236}">
                  <a16:creationId xmlns:a16="http://schemas.microsoft.com/office/drawing/2014/main" id="{BB0265FA-8150-46AE-A6F1-81591D310DC1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77034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689DEB2A-DEF6-403D-AB6D-A59DA23193C1}"/>
              </a:ext>
            </a:extLst>
          </p:cNvPr>
          <p:cNvCxnSpPr>
            <a:cxnSpLocks/>
          </p:cNvCxnSpPr>
          <p:nvPr/>
        </p:nvCxnSpPr>
        <p:spPr>
          <a:xfrm flipH="1" flipV="1">
            <a:off x="6988909" y="1389888"/>
            <a:ext cx="718930" cy="4182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3F474B60-0E94-4CCC-B766-98028CD43C56}"/>
              </a:ext>
            </a:extLst>
          </p:cNvPr>
          <p:cNvCxnSpPr>
            <a:cxnSpLocks/>
          </p:cNvCxnSpPr>
          <p:nvPr/>
        </p:nvCxnSpPr>
        <p:spPr>
          <a:xfrm flipH="1" flipV="1">
            <a:off x="6944875" y="570011"/>
            <a:ext cx="797045" cy="488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2" grpId="0"/>
      <p:bldP spid="60" grpId="0"/>
      <p:bldP spid="61" grpId="0"/>
      <p:bldP spid="62" grpId="0"/>
      <p:bldP spid="31" grpId="0"/>
      <p:bldP spid="32" grpId="0"/>
      <p:bldP spid="33" grpId="0"/>
      <p:bldP spid="42" grpId="0"/>
      <p:bldP spid="43" grpId="0"/>
      <p:bldP spid="44" grpId="0"/>
      <p:bldP spid="48" grpId="0" animBg="1"/>
      <p:bldP spid="59" grpId="0"/>
      <p:bldP spid="256" grpId="0"/>
      <p:bldP spid="257" grpId="0"/>
      <p:bldP spid="258" grpId="0"/>
      <p:bldP spid="259" grpId="0"/>
      <p:bldP spid="275" grpId="0"/>
      <p:bldP spid="290" grpId="0"/>
      <p:bldP spid="291" grpId="0"/>
      <p:bldP spid="2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2531266" y="3876126"/>
            <a:ext cx="1419801" cy="73764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1613126F-6F7D-4C81-890B-217567219138}"/>
              </a:ext>
            </a:extLst>
          </p:cNvPr>
          <p:cNvSpPr txBox="1"/>
          <p:nvPr/>
        </p:nvSpPr>
        <p:spPr>
          <a:xfrm>
            <a:off x="1573368" y="-36655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EFE660F7-8B8C-42A5-A4F2-50BF2F954442}"/>
              </a:ext>
            </a:extLst>
          </p:cNvPr>
          <p:cNvSpPr/>
          <p:nvPr/>
        </p:nvSpPr>
        <p:spPr>
          <a:xfrm>
            <a:off x="1152780" y="2460858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76C8691C-7BFE-4FC3-8C49-1F2D94091BDF}"/>
              </a:ext>
            </a:extLst>
          </p:cNvPr>
          <p:cNvSpPr/>
          <p:nvPr/>
        </p:nvSpPr>
        <p:spPr>
          <a:xfrm>
            <a:off x="1132961" y="3138474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2805277" y="185108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FF336B5-A9FB-4B4D-AA2C-739B320235BE}"/>
              </a:ext>
            </a:extLst>
          </p:cNvPr>
          <p:cNvSpPr/>
          <p:nvPr/>
        </p:nvSpPr>
        <p:spPr>
          <a:xfrm>
            <a:off x="1137084" y="3845646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933AE39A-485B-4399-8CD4-D3CA5F3F75A0}"/>
              </a:ext>
            </a:extLst>
          </p:cNvPr>
          <p:cNvCxnSpPr>
            <a:cxnSpLocks/>
          </p:cNvCxnSpPr>
          <p:nvPr/>
        </p:nvCxnSpPr>
        <p:spPr>
          <a:xfrm>
            <a:off x="1137085" y="3112727"/>
            <a:ext cx="281606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72FF9DA-9D35-406A-A260-1CFDFAD2D190}"/>
              </a:ext>
            </a:extLst>
          </p:cNvPr>
          <p:cNvSpPr txBox="1"/>
          <p:nvPr/>
        </p:nvSpPr>
        <p:spPr>
          <a:xfrm>
            <a:off x="1462193" y="185730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1DDC1ED9-7917-4151-A436-E55BB59F484A}"/>
              </a:ext>
            </a:extLst>
          </p:cNvPr>
          <p:cNvCxnSpPr>
            <a:cxnSpLocks/>
          </p:cNvCxnSpPr>
          <p:nvPr/>
        </p:nvCxnSpPr>
        <p:spPr>
          <a:xfrm>
            <a:off x="1137083" y="3853277"/>
            <a:ext cx="2816070" cy="2092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EBB6663-23DC-41D6-B71F-38AB830F0E9E}"/>
              </a:ext>
            </a:extLst>
          </p:cNvPr>
          <p:cNvGrpSpPr/>
          <p:nvPr/>
        </p:nvGrpSpPr>
        <p:grpSpPr>
          <a:xfrm>
            <a:off x="4539644" y="2666352"/>
            <a:ext cx="915316" cy="1062339"/>
            <a:chOff x="1849142" y="5094391"/>
            <a:chExt cx="915316" cy="1062339"/>
          </a:xfrm>
        </p:grpSpPr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5FA32CD7-19AD-4F44-ADB7-B66D1B05AA58}"/>
                </a:ext>
              </a:extLst>
            </p:cNvPr>
            <p:cNvGrpSpPr/>
            <p:nvPr/>
          </p:nvGrpSpPr>
          <p:grpSpPr>
            <a:xfrm>
              <a:off x="1849142" y="5094391"/>
              <a:ext cx="534963" cy="1062339"/>
              <a:chOff x="8296132" y="3227583"/>
              <a:chExt cx="520006" cy="1062339"/>
            </a:xfrm>
          </p:grpSpPr>
          <p:grpSp>
            <p:nvGrpSpPr>
              <p:cNvPr id="200" name="グループ化 199">
                <a:extLst>
                  <a:ext uri="{FF2B5EF4-FFF2-40B4-BE49-F238E27FC236}">
                    <a16:creationId xmlns:a16="http://schemas.microsoft.com/office/drawing/2014/main" id="{008EAA75-80E5-40FD-BB34-2E71A3461956}"/>
                  </a:ext>
                </a:extLst>
              </p:cNvPr>
              <p:cNvGrpSpPr/>
              <p:nvPr/>
            </p:nvGrpSpPr>
            <p:grpSpPr>
              <a:xfrm>
                <a:off x="8296132" y="3227583"/>
                <a:ext cx="520006" cy="1062339"/>
                <a:chOff x="8298446" y="3223919"/>
                <a:chExt cx="520006" cy="1062339"/>
              </a:xfrm>
            </p:grpSpPr>
            <p:sp>
              <p:nvSpPr>
                <p:cNvPr id="202" name="テキスト ボックス 201">
                  <a:extLst>
                    <a:ext uri="{FF2B5EF4-FFF2-40B4-BE49-F238E27FC236}">
                      <a16:creationId xmlns:a16="http://schemas.microsoft.com/office/drawing/2014/main" id="{7786481E-6F04-4834-BC5D-819F4BE2C345}"/>
                    </a:ext>
                  </a:extLst>
                </p:cNvPr>
                <p:cNvSpPr txBox="1"/>
                <p:nvPr/>
              </p:nvSpPr>
              <p:spPr>
                <a:xfrm>
                  <a:off x="8391690" y="3223919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03" name="テキスト ボックス 202">
                  <a:extLst>
                    <a:ext uri="{FF2B5EF4-FFF2-40B4-BE49-F238E27FC236}">
                      <a16:creationId xmlns:a16="http://schemas.microsoft.com/office/drawing/2014/main" id="{2BC8C531-8F37-471A-A4EC-75A3215C4510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57DFB18E-BBA2-40CB-BC4D-238A2D60AC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CC77AD34-6CEA-4A20-831C-D8E60B94FED9}"/>
                </a:ext>
              </a:extLst>
            </p:cNvPr>
            <p:cNvSpPr txBox="1"/>
            <p:nvPr/>
          </p:nvSpPr>
          <p:spPr>
            <a:xfrm>
              <a:off x="2245012" y="5274179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F3613D16-E1E4-4A16-884F-BF844C42A094}"/>
              </a:ext>
            </a:extLst>
          </p:cNvPr>
          <p:cNvGrpSpPr/>
          <p:nvPr/>
        </p:nvGrpSpPr>
        <p:grpSpPr>
          <a:xfrm>
            <a:off x="2542982" y="2431943"/>
            <a:ext cx="1419802" cy="2167248"/>
            <a:chOff x="8745759" y="623583"/>
            <a:chExt cx="2835935" cy="2167248"/>
          </a:xfrm>
        </p:grpSpPr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0097609C-FA53-4D97-A674-E306598807E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08BFB709-11F2-4087-9B52-B7A8BF75C872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AFFAD9D-3D4D-4D53-952A-4FA1FE7B3111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9410E04D-7DE2-4941-A8C8-B37478CC4ACE}"/>
              </a:ext>
            </a:extLst>
          </p:cNvPr>
          <p:cNvGrpSpPr/>
          <p:nvPr/>
        </p:nvGrpSpPr>
        <p:grpSpPr>
          <a:xfrm>
            <a:off x="1128389" y="2431943"/>
            <a:ext cx="1419802" cy="2167248"/>
            <a:chOff x="8745759" y="623583"/>
            <a:chExt cx="2835935" cy="2167248"/>
          </a:xfrm>
        </p:grpSpPr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D491FD93-EC04-4C1D-A45E-239C27E50A42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A095AB1B-C708-4E1A-A632-DBF525468178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8D4A0EB7-C95F-452E-B1EF-161B93456B06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D5BC9F0C-E21E-4EA5-8AB2-82C5F4CC3388}"/>
              </a:ext>
            </a:extLst>
          </p:cNvPr>
          <p:cNvCxnSpPr>
            <a:cxnSpLocks/>
          </p:cNvCxnSpPr>
          <p:nvPr/>
        </p:nvCxnSpPr>
        <p:spPr>
          <a:xfrm>
            <a:off x="1128389" y="2451625"/>
            <a:ext cx="28247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7" name="四角形: 角を丸くする 186">
            <a:extLst>
              <a:ext uri="{FF2B5EF4-FFF2-40B4-BE49-F238E27FC236}">
                <a16:creationId xmlns:a16="http://schemas.microsoft.com/office/drawing/2014/main" id="{4338527E-ACF9-439D-9B01-29EF61B4C5A6}"/>
              </a:ext>
            </a:extLst>
          </p:cNvPr>
          <p:cNvSpPr/>
          <p:nvPr/>
        </p:nvSpPr>
        <p:spPr>
          <a:xfrm>
            <a:off x="4137375" y="2680271"/>
            <a:ext cx="1561939" cy="186154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DCBEDC87-AB78-4BD7-A090-12422D4F205F}"/>
              </a:ext>
            </a:extLst>
          </p:cNvPr>
          <p:cNvSpPr txBox="1"/>
          <p:nvPr/>
        </p:nvSpPr>
        <p:spPr>
          <a:xfrm>
            <a:off x="4491618" y="377095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C0A79893-B4A7-47E9-B333-1D759C1DD788}"/>
              </a:ext>
            </a:extLst>
          </p:cNvPr>
          <p:cNvGrpSpPr/>
          <p:nvPr/>
        </p:nvGrpSpPr>
        <p:grpSpPr>
          <a:xfrm>
            <a:off x="4784005" y="3569442"/>
            <a:ext cx="915316" cy="1062339"/>
            <a:chOff x="1849142" y="5094391"/>
            <a:chExt cx="915316" cy="1062339"/>
          </a:xfrm>
        </p:grpSpPr>
        <p:grpSp>
          <p:nvGrpSpPr>
            <p:cNvPr id="169" name="グループ化 168">
              <a:extLst>
                <a:ext uri="{FF2B5EF4-FFF2-40B4-BE49-F238E27FC236}">
                  <a16:creationId xmlns:a16="http://schemas.microsoft.com/office/drawing/2014/main" id="{963C661F-D740-4635-A2C0-8ED99DB9F508}"/>
                </a:ext>
              </a:extLst>
            </p:cNvPr>
            <p:cNvGrpSpPr/>
            <p:nvPr/>
          </p:nvGrpSpPr>
          <p:grpSpPr>
            <a:xfrm>
              <a:off x="1849142" y="5094391"/>
              <a:ext cx="534963" cy="1062339"/>
              <a:chOff x="8296132" y="3227583"/>
              <a:chExt cx="520006" cy="1062339"/>
            </a:xfrm>
          </p:grpSpPr>
          <p:grpSp>
            <p:nvGrpSpPr>
              <p:cNvPr id="240" name="グループ化 239">
                <a:extLst>
                  <a:ext uri="{FF2B5EF4-FFF2-40B4-BE49-F238E27FC236}">
                    <a16:creationId xmlns:a16="http://schemas.microsoft.com/office/drawing/2014/main" id="{23F55C41-C8A0-4C73-9FE7-03FE03B39258}"/>
                  </a:ext>
                </a:extLst>
              </p:cNvPr>
              <p:cNvGrpSpPr/>
              <p:nvPr/>
            </p:nvGrpSpPr>
            <p:grpSpPr>
              <a:xfrm>
                <a:off x="8296132" y="3227583"/>
                <a:ext cx="520006" cy="1062339"/>
                <a:chOff x="8298446" y="3223919"/>
                <a:chExt cx="520006" cy="1062339"/>
              </a:xfrm>
            </p:grpSpPr>
            <p:sp>
              <p:nvSpPr>
                <p:cNvPr id="242" name="テキスト ボックス 241">
                  <a:extLst>
                    <a:ext uri="{FF2B5EF4-FFF2-40B4-BE49-F238E27FC236}">
                      <a16:creationId xmlns:a16="http://schemas.microsoft.com/office/drawing/2014/main" id="{0165B01D-A815-4D96-9562-01079EC4442F}"/>
                    </a:ext>
                  </a:extLst>
                </p:cNvPr>
                <p:cNvSpPr txBox="1"/>
                <p:nvPr/>
              </p:nvSpPr>
              <p:spPr>
                <a:xfrm>
                  <a:off x="8391690" y="3223919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3" name="テキスト ボックス 242">
                  <a:extLst>
                    <a:ext uri="{FF2B5EF4-FFF2-40B4-BE49-F238E27FC236}">
                      <a16:creationId xmlns:a16="http://schemas.microsoft.com/office/drawing/2014/main" id="{68D84641-95CB-4460-B1BD-AD09EF218A96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41" name="直線コネクタ 240">
                <a:extLst>
                  <a:ext uri="{FF2B5EF4-FFF2-40B4-BE49-F238E27FC236}">
                    <a16:creationId xmlns:a16="http://schemas.microsoft.com/office/drawing/2014/main" id="{C0E63B49-9F32-4BA0-9BCF-179D4053F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9" name="テキスト ボックス 238">
              <a:extLst>
                <a:ext uri="{FF2B5EF4-FFF2-40B4-BE49-F238E27FC236}">
                  <a16:creationId xmlns:a16="http://schemas.microsoft.com/office/drawing/2014/main" id="{1D351501-6C19-4F1D-AE44-BBBA2C23D2DC}"/>
                </a:ext>
              </a:extLst>
            </p:cNvPr>
            <p:cNvSpPr txBox="1"/>
            <p:nvPr/>
          </p:nvSpPr>
          <p:spPr>
            <a:xfrm>
              <a:off x="2245012" y="5274179"/>
              <a:ext cx="519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3E612070-FD63-48AC-BA82-F061B92F22CA}"/>
              </a:ext>
            </a:extLst>
          </p:cNvPr>
          <p:cNvSpPr txBox="1"/>
          <p:nvPr/>
        </p:nvSpPr>
        <p:spPr>
          <a:xfrm>
            <a:off x="2157144" y="1246111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1465EFA-9DD8-4C52-A3F3-18AEB99DB878}"/>
              </a:ext>
            </a:extLst>
          </p:cNvPr>
          <p:cNvGrpSpPr/>
          <p:nvPr/>
        </p:nvGrpSpPr>
        <p:grpSpPr>
          <a:xfrm>
            <a:off x="1484403" y="3736093"/>
            <a:ext cx="915316" cy="949983"/>
            <a:chOff x="10289811" y="3255067"/>
            <a:chExt cx="889725" cy="949983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92F76B8-2642-43A9-955C-D4FC6C37F5A8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EEF1776E-DFFC-4823-B9A7-EC848BAF0DD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BB52442B-BB22-4710-BDE3-A2C486A6092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4E52FA59-3F27-4D67-81A8-BFD0C59BB044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E7D734A8-E500-4D45-8E00-FAAE1B330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F71C661-FADF-49F6-8AE6-A2D680CFB4F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F5C7B272-C021-4A09-BA48-92514EBDD656}"/>
              </a:ext>
            </a:extLst>
          </p:cNvPr>
          <p:cNvGrpSpPr/>
          <p:nvPr/>
        </p:nvGrpSpPr>
        <p:grpSpPr>
          <a:xfrm>
            <a:off x="1494546" y="2292359"/>
            <a:ext cx="915316" cy="949983"/>
            <a:chOff x="10289811" y="3255067"/>
            <a:chExt cx="889725" cy="949983"/>
          </a:xfrm>
        </p:grpSpPr>
        <p:grpSp>
          <p:nvGrpSpPr>
            <p:cNvPr id="246" name="グループ化 245">
              <a:extLst>
                <a:ext uri="{FF2B5EF4-FFF2-40B4-BE49-F238E27FC236}">
                  <a16:creationId xmlns:a16="http://schemas.microsoft.com/office/drawing/2014/main" id="{FA4F22C0-B92A-4DB4-96E2-31D3F5D8BCAF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48" name="グループ化 247">
                <a:extLst>
                  <a:ext uri="{FF2B5EF4-FFF2-40B4-BE49-F238E27FC236}">
                    <a16:creationId xmlns:a16="http://schemas.microsoft.com/office/drawing/2014/main" id="{854F2A4E-9323-4C52-BB8D-30183788CC7F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50" name="テキスト ボックス 249">
                  <a:extLst>
                    <a:ext uri="{FF2B5EF4-FFF2-40B4-BE49-F238E27FC236}">
                      <a16:creationId xmlns:a16="http://schemas.microsoft.com/office/drawing/2014/main" id="{BDC0318D-A719-477B-9F6B-B22779A600FB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51" name="テキスト ボックス 250">
                  <a:extLst>
                    <a:ext uri="{FF2B5EF4-FFF2-40B4-BE49-F238E27FC236}">
                      <a16:creationId xmlns:a16="http://schemas.microsoft.com/office/drawing/2014/main" id="{F799BDF5-DE3F-4BB4-88D2-F7792E085E25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49" name="直線コネクタ 248">
                <a:extLst>
                  <a:ext uri="{FF2B5EF4-FFF2-40B4-BE49-F238E27FC236}">
                    <a16:creationId xmlns:a16="http://schemas.microsoft.com/office/drawing/2014/main" id="{F872B75D-F01C-4617-8C1D-8FE3ADC5C0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7" name="テキスト ボックス 246">
              <a:extLst>
                <a:ext uri="{FF2B5EF4-FFF2-40B4-BE49-F238E27FC236}">
                  <a16:creationId xmlns:a16="http://schemas.microsoft.com/office/drawing/2014/main" id="{C701EFFB-DADF-487F-A0EE-82B101A7166E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C5D56C8A-AC10-4B66-A97B-7DBA24EE2211}"/>
              </a:ext>
            </a:extLst>
          </p:cNvPr>
          <p:cNvGrpSpPr/>
          <p:nvPr/>
        </p:nvGrpSpPr>
        <p:grpSpPr>
          <a:xfrm>
            <a:off x="1494546" y="2984810"/>
            <a:ext cx="915316" cy="949983"/>
            <a:chOff x="10289811" y="3255067"/>
            <a:chExt cx="889725" cy="949983"/>
          </a:xfrm>
        </p:grpSpPr>
        <p:grpSp>
          <p:nvGrpSpPr>
            <p:cNvPr id="253" name="グループ化 252">
              <a:extLst>
                <a:ext uri="{FF2B5EF4-FFF2-40B4-BE49-F238E27FC236}">
                  <a16:creationId xmlns:a16="http://schemas.microsoft.com/office/drawing/2014/main" id="{39F77FD8-11D7-4C90-8B81-720529B2AA4C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55" name="グループ化 254">
                <a:extLst>
                  <a:ext uri="{FF2B5EF4-FFF2-40B4-BE49-F238E27FC236}">
                    <a16:creationId xmlns:a16="http://schemas.microsoft.com/office/drawing/2014/main" id="{4C00D4A4-1A2D-4B8A-9924-9A502BA3C054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57" name="テキスト ボックス 256">
                  <a:extLst>
                    <a:ext uri="{FF2B5EF4-FFF2-40B4-BE49-F238E27FC236}">
                      <a16:creationId xmlns:a16="http://schemas.microsoft.com/office/drawing/2014/main" id="{866121CE-7EE6-4F34-AC95-66F7955500C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58" name="テキスト ボックス 257">
                  <a:extLst>
                    <a:ext uri="{FF2B5EF4-FFF2-40B4-BE49-F238E27FC236}">
                      <a16:creationId xmlns:a16="http://schemas.microsoft.com/office/drawing/2014/main" id="{72E765A1-1D03-4878-B6DF-8453C3F8E20F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56" name="直線コネクタ 255">
                <a:extLst>
                  <a:ext uri="{FF2B5EF4-FFF2-40B4-BE49-F238E27FC236}">
                    <a16:creationId xmlns:a16="http://schemas.microsoft.com/office/drawing/2014/main" id="{259B2E1E-89C9-4429-9B7A-71EF9BB1E6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4" name="テキスト ボックス 253">
              <a:extLst>
                <a:ext uri="{FF2B5EF4-FFF2-40B4-BE49-F238E27FC236}">
                  <a16:creationId xmlns:a16="http://schemas.microsoft.com/office/drawing/2014/main" id="{F741A9D3-9F8A-4867-B04F-A99DEF1FD61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59" name="グループ化 258">
            <a:extLst>
              <a:ext uri="{FF2B5EF4-FFF2-40B4-BE49-F238E27FC236}">
                <a16:creationId xmlns:a16="http://schemas.microsoft.com/office/drawing/2014/main" id="{76B9DFF3-FA8B-4A12-A9B7-29AF39335DD2}"/>
              </a:ext>
            </a:extLst>
          </p:cNvPr>
          <p:cNvGrpSpPr/>
          <p:nvPr/>
        </p:nvGrpSpPr>
        <p:grpSpPr>
          <a:xfrm>
            <a:off x="2845297" y="3748505"/>
            <a:ext cx="915316" cy="949983"/>
            <a:chOff x="10289811" y="3255067"/>
            <a:chExt cx="889725" cy="949983"/>
          </a:xfrm>
        </p:grpSpPr>
        <p:grpSp>
          <p:nvGrpSpPr>
            <p:cNvPr id="260" name="グループ化 259">
              <a:extLst>
                <a:ext uri="{FF2B5EF4-FFF2-40B4-BE49-F238E27FC236}">
                  <a16:creationId xmlns:a16="http://schemas.microsoft.com/office/drawing/2014/main" id="{9F8DC5FE-A8AB-42E0-9F03-74C19DDCE5BF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2" name="グループ化 261">
                <a:extLst>
                  <a:ext uri="{FF2B5EF4-FFF2-40B4-BE49-F238E27FC236}">
                    <a16:creationId xmlns:a16="http://schemas.microsoft.com/office/drawing/2014/main" id="{39FABCD3-2AD7-4615-AFB4-F7A6A35D299E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4" name="テキスト ボックス 263">
                  <a:extLst>
                    <a:ext uri="{FF2B5EF4-FFF2-40B4-BE49-F238E27FC236}">
                      <a16:creationId xmlns:a16="http://schemas.microsoft.com/office/drawing/2014/main" id="{31EA73E8-06F6-4F36-AF74-6E00EBAB1028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5" name="テキスト ボックス 264">
                  <a:extLst>
                    <a:ext uri="{FF2B5EF4-FFF2-40B4-BE49-F238E27FC236}">
                      <a16:creationId xmlns:a16="http://schemas.microsoft.com/office/drawing/2014/main" id="{10124C11-9C04-44D0-8765-2399EC6B1BBA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63909C64-B3D9-4099-B36F-28AEC3EFE6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1" name="テキスト ボックス 260">
              <a:extLst>
                <a:ext uri="{FF2B5EF4-FFF2-40B4-BE49-F238E27FC236}">
                  <a16:creationId xmlns:a16="http://schemas.microsoft.com/office/drawing/2014/main" id="{1E289870-3428-491C-820F-E2052C50C7B4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328" name="テキスト ボックス 327">
            <a:extLst>
              <a:ext uri="{FF2B5EF4-FFF2-40B4-BE49-F238E27FC236}">
                <a16:creationId xmlns:a16="http://schemas.microsoft.com/office/drawing/2014/main" id="{EB84259B-367F-4195-8FBF-F757E77D7ACF}"/>
              </a:ext>
            </a:extLst>
          </p:cNvPr>
          <p:cNvSpPr txBox="1"/>
          <p:nvPr/>
        </p:nvSpPr>
        <p:spPr>
          <a:xfrm>
            <a:off x="4091412" y="382257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F126375B-5704-451A-A9AC-29744B339B1F}"/>
              </a:ext>
            </a:extLst>
          </p:cNvPr>
          <p:cNvGrpSpPr/>
          <p:nvPr/>
        </p:nvGrpSpPr>
        <p:grpSpPr>
          <a:xfrm>
            <a:off x="6722713" y="2235725"/>
            <a:ext cx="1135698" cy="2184236"/>
            <a:chOff x="1604817" y="4583001"/>
            <a:chExt cx="1135698" cy="2184236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D5A2C634-7910-472C-819E-3D0C0F189774}"/>
                </a:ext>
              </a:extLst>
            </p:cNvPr>
            <p:cNvGrpSpPr/>
            <p:nvPr/>
          </p:nvGrpSpPr>
          <p:grpSpPr>
            <a:xfrm>
              <a:off x="1604817" y="4583001"/>
              <a:ext cx="828415" cy="2184236"/>
              <a:chOff x="8058646" y="2716193"/>
              <a:chExt cx="805254" cy="2184236"/>
            </a:xfrm>
          </p:grpSpPr>
          <p:grpSp>
            <p:nvGrpSpPr>
              <p:cNvPr id="69" name="グループ化 68">
                <a:extLst>
                  <a:ext uri="{FF2B5EF4-FFF2-40B4-BE49-F238E27FC236}">
                    <a16:creationId xmlns:a16="http://schemas.microsoft.com/office/drawing/2014/main" id="{67D3C471-9810-4716-AF1A-7BD056A10AED}"/>
                  </a:ext>
                </a:extLst>
              </p:cNvPr>
              <p:cNvGrpSpPr/>
              <p:nvPr/>
            </p:nvGrpSpPr>
            <p:grpSpPr>
              <a:xfrm>
                <a:off x="8058646" y="2716193"/>
                <a:ext cx="591830" cy="2184236"/>
                <a:chOff x="8060960" y="2712529"/>
                <a:chExt cx="591830" cy="2184236"/>
              </a:xfrm>
            </p:grpSpPr>
            <p:sp>
              <p:nvSpPr>
                <p:cNvPr id="71" name="テキスト ボックス 70">
                  <a:extLst>
                    <a:ext uri="{FF2B5EF4-FFF2-40B4-BE49-F238E27FC236}">
                      <a16:creationId xmlns:a16="http://schemas.microsoft.com/office/drawing/2014/main" id="{F0F227AD-77D5-4C81-99EB-87A2AD0F8645}"/>
                    </a:ext>
                  </a:extLst>
                </p:cNvPr>
                <p:cNvSpPr txBox="1"/>
                <p:nvPr/>
              </p:nvSpPr>
              <p:spPr>
                <a:xfrm>
                  <a:off x="8226028" y="2712529"/>
                  <a:ext cx="426762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7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72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2" name="テキスト ボックス 71">
                  <a:extLst>
                    <a:ext uri="{FF2B5EF4-FFF2-40B4-BE49-F238E27FC236}">
                      <a16:creationId xmlns:a16="http://schemas.microsoft.com/office/drawing/2014/main" id="{1CE383F9-64AB-4942-9F52-85DC4DD2EE53}"/>
                    </a:ext>
                  </a:extLst>
                </p:cNvPr>
                <p:cNvSpPr txBox="1"/>
                <p:nvPr/>
              </p:nvSpPr>
              <p:spPr>
                <a:xfrm>
                  <a:off x="8060960" y="3696436"/>
                  <a:ext cx="504923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6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0" name="直線コネクタ 69">
                <a:extLst>
                  <a:ext uri="{FF2B5EF4-FFF2-40B4-BE49-F238E27FC236}">
                    <a16:creationId xmlns:a16="http://schemas.microsoft.com/office/drawing/2014/main" id="{BCE8DAB8-9652-430A-9AF0-8DB1DC3635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7002" y="3831291"/>
                <a:ext cx="60689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1DFC96F0-286A-4D8B-B568-CB482545DC2E}"/>
                </a:ext>
              </a:extLst>
            </p:cNvPr>
            <p:cNvSpPr txBox="1"/>
            <p:nvPr/>
          </p:nvSpPr>
          <p:spPr>
            <a:xfrm>
              <a:off x="2221069" y="5012910"/>
              <a:ext cx="51944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6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89ED1ED6-99E8-4D79-83C7-806D59A0D9FB}"/>
              </a:ext>
            </a:extLst>
          </p:cNvPr>
          <p:cNvGrpSpPr/>
          <p:nvPr/>
        </p:nvGrpSpPr>
        <p:grpSpPr>
          <a:xfrm>
            <a:off x="9132054" y="2203061"/>
            <a:ext cx="1309954" cy="2045876"/>
            <a:chOff x="1646134" y="4932955"/>
            <a:chExt cx="1309954" cy="2045876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8A548884-24ED-4626-9E07-785C6DF4A7E0}"/>
                </a:ext>
              </a:extLst>
            </p:cNvPr>
            <p:cNvGrpSpPr/>
            <p:nvPr/>
          </p:nvGrpSpPr>
          <p:grpSpPr>
            <a:xfrm>
              <a:off x="1646134" y="4932955"/>
              <a:ext cx="831689" cy="2045876"/>
              <a:chOff x="8098812" y="3066147"/>
              <a:chExt cx="808437" cy="2045876"/>
            </a:xfrm>
          </p:grpSpPr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F2513251-293E-4EF1-BD42-36F5133D5B98}"/>
                  </a:ext>
                </a:extLst>
              </p:cNvPr>
              <p:cNvGrpSpPr/>
              <p:nvPr/>
            </p:nvGrpSpPr>
            <p:grpSpPr>
              <a:xfrm>
                <a:off x="8098812" y="3066147"/>
                <a:ext cx="558376" cy="2045876"/>
                <a:chOff x="8101126" y="3062483"/>
                <a:chExt cx="558376" cy="2045876"/>
              </a:xfrm>
            </p:grpSpPr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49FC82BE-0A32-48C0-86F5-53790CC3835D}"/>
                    </a:ext>
                  </a:extLst>
                </p:cNvPr>
                <p:cNvSpPr txBox="1"/>
                <p:nvPr/>
              </p:nvSpPr>
              <p:spPr>
                <a:xfrm>
                  <a:off x="8232740" y="3062483"/>
                  <a:ext cx="426762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7200" b="1" dirty="0">
                      <a:solidFill>
                        <a:srgbClr val="00B050"/>
                      </a:solidFill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7200" b="1" dirty="0">
                    <a:solidFill>
                      <a:srgbClr val="00B050"/>
                    </a:solidFill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AFB650D5-0C45-476C-AB51-43E05045FC2E}"/>
                    </a:ext>
                  </a:extLst>
                </p:cNvPr>
                <p:cNvSpPr txBox="1"/>
                <p:nvPr/>
              </p:nvSpPr>
              <p:spPr>
                <a:xfrm>
                  <a:off x="8101126" y="3908030"/>
                  <a:ext cx="504923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7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6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0AFDB014-58DC-48E7-914A-3E2711EC62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00222" y="4146354"/>
                <a:ext cx="60702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6C90DC99-C1EC-4134-A36D-9470C4C5DB11}"/>
                </a:ext>
              </a:extLst>
            </p:cNvPr>
            <p:cNvSpPr txBox="1"/>
            <p:nvPr/>
          </p:nvSpPr>
          <p:spPr>
            <a:xfrm>
              <a:off x="2436642" y="5379185"/>
              <a:ext cx="51944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6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A719831-64E1-4DF0-B5FA-9FDE364EB826}"/>
              </a:ext>
            </a:extLst>
          </p:cNvPr>
          <p:cNvSpPr txBox="1"/>
          <p:nvPr/>
        </p:nvSpPr>
        <p:spPr>
          <a:xfrm>
            <a:off x="8018179" y="278801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72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4BD32E51-9A68-4F1E-8566-DC6F06BEDF55}"/>
              </a:ext>
            </a:extLst>
          </p:cNvPr>
          <p:cNvSpPr txBox="1"/>
          <p:nvPr/>
        </p:nvSpPr>
        <p:spPr>
          <a:xfrm>
            <a:off x="8755349" y="2715447"/>
            <a:ext cx="6094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66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97BE32C-971D-4CB4-BED3-37F4E9305F68}"/>
              </a:ext>
            </a:extLst>
          </p:cNvPr>
          <p:cNvSpPr txBox="1"/>
          <p:nvPr/>
        </p:nvSpPr>
        <p:spPr>
          <a:xfrm>
            <a:off x="4699367" y="4996775"/>
            <a:ext cx="35766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４</a:t>
            </a:r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３＝</a:t>
            </a:r>
            <a:endParaRPr kumimoji="1" lang="ja-JP" altLang="en-US" sz="48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FE42102A-464B-4E77-B34E-8ABE1E023C0C}"/>
              </a:ext>
            </a:extLst>
          </p:cNvPr>
          <p:cNvSpPr/>
          <p:nvPr/>
        </p:nvSpPr>
        <p:spPr>
          <a:xfrm rot="1205924">
            <a:off x="8569150" y="3781899"/>
            <a:ext cx="444248" cy="12425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上カーブ 5">
            <a:extLst>
              <a:ext uri="{FF2B5EF4-FFF2-40B4-BE49-F238E27FC236}">
                <a16:creationId xmlns:a16="http://schemas.microsoft.com/office/drawing/2014/main" id="{605EE0BC-B619-434F-9ACD-B5828B71B89B}"/>
              </a:ext>
            </a:extLst>
          </p:cNvPr>
          <p:cNvSpPr/>
          <p:nvPr/>
        </p:nvSpPr>
        <p:spPr>
          <a:xfrm rot="14607582">
            <a:off x="9472600" y="3238474"/>
            <a:ext cx="3057569" cy="9804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847298A-4B89-4BE0-81BC-B887F93A05D4}"/>
              </a:ext>
            </a:extLst>
          </p:cNvPr>
          <p:cNvSpPr txBox="1"/>
          <p:nvPr/>
        </p:nvSpPr>
        <p:spPr>
          <a:xfrm>
            <a:off x="8641946" y="4812149"/>
            <a:ext cx="2802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あまり</a:t>
            </a:r>
            <a:r>
              <a:rPr kumimoji="1" lang="ja-JP" altLang="en-US" sz="7200" b="1" dirty="0">
                <a:solidFill>
                  <a:srgbClr val="00B05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１</a:t>
            </a:r>
            <a:endParaRPr kumimoji="1" lang="ja-JP" altLang="en-US" sz="4800" b="1" dirty="0">
              <a:solidFill>
                <a:srgbClr val="00B05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A70D3A0-287D-4FB1-9E66-89AC98C5519E}"/>
              </a:ext>
            </a:extLst>
          </p:cNvPr>
          <p:cNvSpPr txBox="1"/>
          <p:nvPr/>
        </p:nvSpPr>
        <p:spPr>
          <a:xfrm>
            <a:off x="7883449" y="4979436"/>
            <a:ext cx="10326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１</a:t>
            </a:r>
            <a:endParaRPr kumimoji="1" lang="ja-JP" altLang="en-US" sz="48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58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83" grpId="0"/>
      <p:bldP spid="194" grpId="0" animBg="1"/>
      <p:bldP spid="147" grpId="0" animBg="1"/>
      <p:bldP spid="60" grpId="0"/>
      <p:bldP spid="98" grpId="0" animBg="1"/>
      <p:bldP spid="101" grpId="0"/>
      <p:bldP spid="187" grpId="0" animBg="1"/>
      <p:bldP spid="195" grpId="0"/>
      <p:bldP spid="244" grpId="0"/>
      <p:bldP spid="328" grpId="0"/>
      <p:bldP spid="80" grpId="0"/>
      <p:bldP spid="83" grpId="0"/>
      <p:bldP spid="84" grpId="0"/>
      <p:bldP spid="5" grpId="0" animBg="1"/>
      <p:bldP spid="6" grpId="0" animBg="1"/>
      <p:bldP spid="85" grpId="0"/>
      <p:bldP spid="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931BE204-B128-4E7F-8B7B-B3D57D5468B6}"/>
              </a:ext>
            </a:extLst>
          </p:cNvPr>
          <p:cNvSpPr txBox="1"/>
          <p:nvPr/>
        </p:nvSpPr>
        <p:spPr>
          <a:xfrm>
            <a:off x="5362256" y="1401663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34265CF7-EB1A-4D05-A0B7-4275541F9970}"/>
              </a:ext>
            </a:extLst>
          </p:cNvPr>
          <p:cNvSpPr/>
          <p:nvPr/>
        </p:nvSpPr>
        <p:spPr>
          <a:xfrm>
            <a:off x="1359112" y="4297738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4" name="直線コネクタ 183">
            <a:extLst>
              <a:ext uri="{FF2B5EF4-FFF2-40B4-BE49-F238E27FC236}">
                <a16:creationId xmlns:a16="http://schemas.microsoft.com/office/drawing/2014/main" id="{5917C98C-D6FA-4D63-9173-C6D6DF773FA7}"/>
              </a:ext>
            </a:extLst>
          </p:cNvPr>
          <p:cNvCxnSpPr>
            <a:cxnSpLocks/>
          </p:cNvCxnSpPr>
          <p:nvPr/>
        </p:nvCxnSpPr>
        <p:spPr>
          <a:xfrm>
            <a:off x="1359113" y="355004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F2A40210-1D11-4721-83F7-3E3372EF922F}"/>
              </a:ext>
            </a:extLst>
          </p:cNvPr>
          <p:cNvSpPr/>
          <p:nvPr/>
        </p:nvSpPr>
        <p:spPr>
          <a:xfrm>
            <a:off x="1359113" y="2848106"/>
            <a:ext cx="1422335" cy="21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B75FA549-0F4D-423E-934E-E2C0E6C7D636}"/>
              </a:ext>
            </a:extLst>
          </p:cNvPr>
          <p:cNvCxnSpPr>
            <a:cxnSpLocks/>
          </p:cNvCxnSpPr>
          <p:nvPr/>
        </p:nvCxnSpPr>
        <p:spPr>
          <a:xfrm>
            <a:off x="1359111" y="4287190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直線コネクタ 194">
            <a:extLst>
              <a:ext uri="{FF2B5EF4-FFF2-40B4-BE49-F238E27FC236}">
                <a16:creationId xmlns:a16="http://schemas.microsoft.com/office/drawing/2014/main" id="{FD8A66E9-9F25-43A8-91AD-C27BF3860CC6}"/>
              </a:ext>
            </a:extLst>
          </p:cNvPr>
          <p:cNvCxnSpPr>
            <a:cxnSpLocks/>
          </p:cNvCxnSpPr>
          <p:nvPr/>
        </p:nvCxnSpPr>
        <p:spPr>
          <a:xfrm>
            <a:off x="1388825" y="2857750"/>
            <a:ext cx="141980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1FB5D515-68E9-40A2-8CB0-CA6B47E2FB2D}"/>
              </a:ext>
            </a:extLst>
          </p:cNvPr>
          <p:cNvSpPr txBox="1"/>
          <p:nvPr/>
        </p:nvSpPr>
        <p:spPr>
          <a:xfrm>
            <a:off x="1512832" y="215266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grpSp>
        <p:nvGrpSpPr>
          <p:cNvPr id="303" name="グループ化 302">
            <a:extLst>
              <a:ext uri="{FF2B5EF4-FFF2-40B4-BE49-F238E27FC236}">
                <a16:creationId xmlns:a16="http://schemas.microsoft.com/office/drawing/2014/main" id="{FBF2023E-3A31-43CC-BFFA-F94A678F0077}"/>
              </a:ext>
            </a:extLst>
          </p:cNvPr>
          <p:cNvGrpSpPr/>
          <p:nvPr/>
        </p:nvGrpSpPr>
        <p:grpSpPr>
          <a:xfrm>
            <a:off x="1711113" y="4153352"/>
            <a:ext cx="915316" cy="949983"/>
            <a:chOff x="10289811" y="3255067"/>
            <a:chExt cx="889725" cy="949983"/>
          </a:xfrm>
        </p:grpSpPr>
        <p:grpSp>
          <p:nvGrpSpPr>
            <p:cNvPr id="304" name="グループ化 303">
              <a:extLst>
                <a:ext uri="{FF2B5EF4-FFF2-40B4-BE49-F238E27FC236}">
                  <a16:creationId xmlns:a16="http://schemas.microsoft.com/office/drawing/2014/main" id="{D935FC96-E7D5-4BBE-AA75-BE1D78C7353C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306" name="グループ化 305">
                <a:extLst>
                  <a:ext uri="{FF2B5EF4-FFF2-40B4-BE49-F238E27FC236}">
                    <a16:creationId xmlns:a16="http://schemas.microsoft.com/office/drawing/2014/main" id="{B60160CA-EA6B-4110-9771-351FA40573F2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308" name="テキスト ボックス 307">
                  <a:extLst>
                    <a:ext uri="{FF2B5EF4-FFF2-40B4-BE49-F238E27FC236}">
                      <a16:creationId xmlns:a16="http://schemas.microsoft.com/office/drawing/2014/main" id="{70352F27-3A64-4CC0-8144-045B255BE0B2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309" name="テキスト ボックス 308">
                  <a:extLst>
                    <a:ext uri="{FF2B5EF4-FFF2-40B4-BE49-F238E27FC236}">
                      <a16:creationId xmlns:a16="http://schemas.microsoft.com/office/drawing/2014/main" id="{D80D10DE-73BA-40BC-B9BE-47796AB45DE9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07" name="直線コネクタ 306">
                <a:extLst>
                  <a:ext uri="{FF2B5EF4-FFF2-40B4-BE49-F238E27FC236}">
                    <a16:creationId xmlns:a16="http://schemas.microsoft.com/office/drawing/2014/main" id="{AB3DF86A-F854-46CE-A414-1DAD5B2E84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5" name="テキスト ボックス 304">
              <a:extLst>
                <a:ext uri="{FF2B5EF4-FFF2-40B4-BE49-F238E27FC236}">
                  <a16:creationId xmlns:a16="http://schemas.microsoft.com/office/drawing/2014/main" id="{8F5B0228-B1D9-4F39-A3F0-29A3E96EDDA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670F039F-26DC-48AF-A64B-EDD2FB1FA1B6}"/>
              </a:ext>
            </a:extLst>
          </p:cNvPr>
          <p:cNvSpPr txBox="1"/>
          <p:nvPr/>
        </p:nvSpPr>
        <p:spPr>
          <a:xfrm>
            <a:off x="1630430" y="1697800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C38EAA4F-D037-4599-96D9-3F46BB0AB993}"/>
              </a:ext>
            </a:extLst>
          </p:cNvPr>
          <p:cNvGrpSpPr/>
          <p:nvPr/>
        </p:nvGrpSpPr>
        <p:grpSpPr>
          <a:xfrm>
            <a:off x="8470661" y="2459915"/>
            <a:ext cx="915316" cy="1184298"/>
            <a:chOff x="10289811" y="3143863"/>
            <a:chExt cx="889725" cy="1184298"/>
          </a:xfrm>
        </p:grpSpPr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F16F0202-4D26-427E-8B8B-D0F3F48DEA78}"/>
                </a:ext>
              </a:extLst>
            </p:cNvPr>
            <p:cNvGrpSpPr/>
            <p:nvPr/>
          </p:nvGrpSpPr>
          <p:grpSpPr>
            <a:xfrm>
              <a:off x="10289811" y="3143863"/>
              <a:ext cx="512464" cy="1184298"/>
              <a:chOff x="8296132" y="3167179"/>
              <a:chExt cx="512464" cy="1184298"/>
            </a:xfrm>
          </p:grpSpPr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E02EA592-F043-4071-823B-042E8B358F2C}"/>
                  </a:ext>
                </a:extLst>
              </p:cNvPr>
              <p:cNvGrpSpPr/>
              <p:nvPr/>
            </p:nvGrpSpPr>
            <p:grpSpPr>
              <a:xfrm>
                <a:off x="8296132" y="3167179"/>
                <a:ext cx="512464" cy="1184298"/>
                <a:chOff x="8298446" y="3163515"/>
                <a:chExt cx="512464" cy="1184298"/>
              </a:xfrm>
            </p:grpSpPr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79368D3C-0705-4B54-B194-E8626C5720E2}"/>
                    </a:ext>
                  </a:extLst>
                </p:cNvPr>
                <p:cNvSpPr txBox="1"/>
                <p:nvPr/>
              </p:nvSpPr>
              <p:spPr>
                <a:xfrm>
                  <a:off x="8384148" y="3163515"/>
                  <a:ext cx="4267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491C8C32-C4AC-4BAF-9B3E-7165C0BA5FA0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B939E130-C676-4222-A15D-CBCA938FC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D33FB2AD-A618-4D9A-96B7-4485856452C8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BBCEF55-2759-4C34-92C0-57605CCA4FA4}"/>
              </a:ext>
            </a:extLst>
          </p:cNvPr>
          <p:cNvSpPr txBox="1"/>
          <p:nvPr/>
        </p:nvSpPr>
        <p:spPr>
          <a:xfrm>
            <a:off x="7901834" y="1035906"/>
            <a:ext cx="3998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どっちが正解？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105D4211-8D7B-4195-AFB6-6586CD75B5D4}"/>
              </a:ext>
            </a:extLst>
          </p:cNvPr>
          <p:cNvGrpSpPr/>
          <p:nvPr/>
        </p:nvGrpSpPr>
        <p:grpSpPr>
          <a:xfrm>
            <a:off x="10191433" y="2366996"/>
            <a:ext cx="915316" cy="1178940"/>
            <a:chOff x="10289811" y="3149221"/>
            <a:chExt cx="889725" cy="1178940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779303C0-6DA0-42CD-BE3A-12B52FD0222E}"/>
                </a:ext>
              </a:extLst>
            </p:cNvPr>
            <p:cNvGrpSpPr/>
            <p:nvPr/>
          </p:nvGrpSpPr>
          <p:grpSpPr>
            <a:xfrm>
              <a:off x="10289811" y="3149221"/>
              <a:ext cx="518132" cy="1178940"/>
              <a:chOff x="8296132" y="3172537"/>
              <a:chExt cx="518132" cy="1178940"/>
            </a:xfrm>
          </p:grpSpPr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97B09760-3FD0-4CB3-9106-6ED16EFE279D}"/>
                  </a:ext>
                </a:extLst>
              </p:cNvPr>
              <p:cNvGrpSpPr/>
              <p:nvPr/>
            </p:nvGrpSpPr>
            <p:grpSpPr>
              <a:xfrm>
                <a:off x="8296132" y="3172537"/>
                <a:ext cx="518132" cy="1178940"/>
                <a:chOff x="8298446" y="3168873"/>
                <a:chExt cx="518132" cy="1178940"/>
              </a:xfrm>
            </p:grpSpPr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A3A2B12B-4560-41E9-A0EA-027594B9F7B5}"/>
                    </a:ext>
                  </a:extLst>
                </p:cNvPr>
                <p:cNvSpPr txBox="1"/>
                <p:nvPr/>
              </p:nvSpPr>
              <p:spPr>
                <a:xfrm>
                  <a:off x="8389816" y="3168873"/>
                  <a:ext cx="4267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89C1FBC3-A085-4F8A-A5FC-9BD59B7469D1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6" name="直線コネクタ 85">
                <a:extLst>
                  <a:ext uri="{FF2B5EF4-FFF2-40B4-BE49-F238E27FC236}">
                    <a16:creationId xmlns:a16="http://schemas.microsoft.com/office/drawing/2014/main" id="{B176E86B-F50B-4600-98B6-A3FFF28819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0C3BDCDD-2898-4ABD-B607-86BB855F9024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A79D09D8-C210-4A51-8749-EAAB7726BB9F}"/>
              </a:ext>
            </a:extLst>
          </p:cNvPr>
          <p:cNvSpPr txBox="1"/>
          <p:nvPr/>
        </p:nvSpPr>
        <p:spPr>
          <a:xfrm>
            <a:off x="8466672" y="1805176"/>
            <a:ext cx="519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Ａ</a:t>
            </a:r>
            <a:endParaRPr kumimoji="1" lang="ja-JP" altLang="en-US" sz="2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02333CF-6D54-4D13-9156-C3884C8544DE}"/>
              </a:ext>
            </a:extLst>
          </p:cNvPr>
          <p:cNvSpPr txBox="1"/>
          <p:nvPr/>
        </p:nvSpPr>
        <p:spPr>
          <a:xfrm>
            <a:off x="10191433" y="1734796"/>
            <a:ext cx="519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Ｂ</a:t>
            </a:r>
            <a:endParaRPr kumimoji="1" lang="ja-JP" altLang="en-US" sz="2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0FD147C0-8EF7-4091-BA33-8BFD9C76DA51}"/>
              </a:ext>
            </a:extLst>
          </p:cNvPr>
          <p:cNvSpPr/>
          <p:nvPr/>
        </p:nvSpPr>
        <p:spPr>
          <a:xfrm>
            <a:off x="4473435" y="4267648"/>
            <a:ext cx="2801260" cy="72371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45BAFE08-9F4F-40D9-ACDF-E617C4048A28}"/>
              </a:ext>
            </a:extLst>
          </p:cNvPr>
          <p:cNvCxnSpPr>
            <a:cxnSpLocks/>
          </p:cNvCxnSpPr>
          <p:nvPr/>
        </p:nvCxnSpPr>
        <p:spPr>
          <a:xfrm flipV="1">
            <a:off x="4467832" y="3542095"/>
            <a:ext cx="2835933" cy="933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2B94E5B1-856A-452B-BEC5-415B54636636}"/>
              </a:ext>
            </a:extLst>
          </p:cNvPr>
          <p:cNvCxnSpPr>
            <a:cxnSpLocks/>
          </p:cNvCxnSpPr>
          <p:nvPr/>
        </p:nvCxnSpPr>
        <p:spPr>
          <a:xfrm>
            <a:off x="4467830" y="4258090"/>
            <a:ext cx="2777804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C775823C-59DF-4862-8D87-D19B9257D68C}"/>
              </a:ext>
            </a:extLst>
          </p:cNvPr>
          <p:cNvCxnSpPr>
            <a:cxnSpLocks/>
          </p:cNvCxnSpPr>
          <p:nvPr/>
        </p:nvCxnSpPr>
        <p:spPr>
          <a:xfrm>
            <a:off x="4496897" y="2840068"/>
            <a:ext cx="2777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E79019B7-2D99-4DB7-8EA4-53ABF99B58E7}"/>
              </a:ext>
            </a:extLst>
          </p:cNvPr>
          <p:cNvGrpSpPr/>
          <p:nvPr/>
        </p:nvGrpSpPr>
        <p:grpSpPr>
          <a:xfrm>
            <a:off x="4467830" y="2819748"/>
            <a:ext cx="2835935" cy="2167248"/>
            <a:chOff x="8745759" y="623583"/>
            <a:chExt cx="2835935" cy="2167248"/>
          </a:xfrm>
        </p:grpSpPr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65FB516C-DDB1-4755-BCEF-1D42E168C2FB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E97BF585-DBC4-41CA-945D-FEF9A2CD5777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0C88A45F-0034-42C7-9B20-99C1347FB35E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49141D46-D041-44B9-B4E8-1B79A9C0C7A8}"/>
              </a:ext>
            </a:extLst>
          </p:cNvPr>
          <p:cNvCxnSpPr/>
          <p:nvPr/>
        </p:nvCxnSpPr>
        <p:spPr>
          <a:xfrm>
            <a:off x="5885797" y="2840068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9959672A-647D-4CB6-9CD4-71C23EFCA113}"/>
              </a:ext>
            </a:extLst>
          </p:cNvPr>
          <p:cNvSpPr txBox="1"/>
          <p:nvPr/>
        </p:nvSpPr>
        <p:spPr>
          <a:xfrm>
            <a:off x="7486186" y="4241169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何Ｌ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B87E4D1-419A-46C6-AB76-DBE2F839C762}"/>
              </a:ext>
            </a:extLst>
          </p:cNvPr>
          <p:cNvSpPr txBox="1"/>
          <p:nvPr/>
        </p:nvSpPr>
        <p:spPr>
          <a:xfrm>
            <a:off x="4796413" y="226399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39CB2C8F-20D0-4791-A2CA-FC2386DDE886}"/>
              </a:ext>
            </a:extLst>
          </p:cNvPr>
          <p:cNvSpPr txBox="1"/>
          <p:nvPr/>
        </p:nvSpPr>
        <p:spPr>
          <a:xfrm>
            <a:off x="6134682" y="223743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95E24A9-E3CC-4E4B-84FD-FA1C64C8CDBB}"/>
              </a:ext>
            </a:extLst>
          </p:cNvPr>
          <p:cNvSpPr/>
          <p:nvPr/>
        </p:nvSpPr>
        <p:spPr>
          <a:xfrm>
            <a:off x="9879137" y="2349294"/>
            <a:ext cx="1330842" cy="133084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1465EFA-9DD8-4C52-A3F3-18AEB99DB878}"/>
              </a:ext>
            </a:extLst>
          </p:cNvPr>
          <p:cNvGrpSpPr/>
          <p:nvPr/>
        </p:nvGrpSpPr>
        <p:grpSpPr>
          <a:xfrm>
            <a:off x="4939332" y="4119037"/>
            <a:ext cx="915316" cy="949983"/>
            <a:chOff x="10289811" y="3255067"/>
            <a:chExt cx="889725" cy="949983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92F76B8-2642-43A9-955C-D4FC6C37F5A8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EEF1776E-DFFC-4823-B9A7-EC848BAF0DD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BB52442B-BB22-4710-BDE3-A2C486A6092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4E52FA59-3F27-4D67-81A8-BFD0C59BB044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E7D734A8-E500-4D45-8E00-FAAE1B330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F71C661-FADF-49F6-8AE6-A2D680CFB4F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E36A2CEC-55DE-496F-840A-960C9B4ED1B7}"/>
              </a:ext>
            </a:extLst>
          </p:cNvPr>
          <p:cNvGrpSpPr/>
          <p:nvPr/>
        </p:nvGrpSpPr>
        <p:grpSpPr>
          <a:xfrm>
            <a:off x="6228912" y="4119037"/>
            <a:ext cx="915316" cy="949983"/>
            <a:chOff x="10289811" y="3255067"/>
            <a:chExt cx="889725" cy="949983"/>
          </a:xfrm>
        </p:grpSpPr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B3300C26-8A83-4DB6-AD58-7663DEFC1C54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885B88CA-53B2-4759-8551-ABAF53A2454A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123" name="テキスト ボックス 122">
                  <a:extLst>
                    <a:ext uri="{FF2B5EF4-FFF2-40B4-BE49-F238E27FC236}">
                      <a16:creationId xmlns:a16="http://schemas.microsoft.com/office/drawing/2014/main" id="{6E988B2B-A72B-4D03-964A-E27B6A2E0B3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24" name="テキスト ボックス 123">
                  <a:extLst>
                    <a:ext uri="{FF2B5EF4-FFF2-40B4-BE49-F238E27FC236}">
                      <a16:creationId xmlns:a16="http://schemas.microsoft.com/office/drawing/2014/main" id="{464A54AB-2571-4F22-8104-B4EBD53DD4B3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22" name="直線コネクタ 121">
                <a:extLst>
                  <a:ext uri="{FF2B5EF4-FFF2-40B4-BE49-F238E27FC236}">
                    <a16:creationId xmlns:a16="http://schemas.microsoft.com/office/drawing/2014/main" id="{B7DBFD19-71EA-4A06-A4D1-7B133EFBA9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F81C723D-DFAF-4EA7-92AF-912AE647D4A0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19E4F98-2DCF-4491-8181-46A3F28F66A6}"/>
              </a:ext>
            </a:extLst>
          </p:cNvPr>
          <p:cNvSpPr txBox="1"/>
          <p:nvPr/>
        </p:nvSpPr>
        <p:spPr>
          <a:xfrm>
            <a:off x="299516" y="5482931"/>
            <a:ext cx="494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Ｌの</a:t>
            </a:r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分の</a:t>
            </a:r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が　　。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0DFB96F-5DCB-4777-BE9D-3AECA3C2402C}"/>
              </a:ext>
            </a:extLst>
          </p:cNvPr>
          <p:cNvSpPr txBox="1"/>
          <p:nvPr/>
        </p:nvSpPr>
        <p:spPr>
          <a:xfrm>
            <a:off x="5640122" y="5545928"/>
            <a:ext cx="6186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Ｌの</a:t>
            </a:r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分の１だから　　。</a:t>
            </a:r>
            <a:endParaRPr kumimoji="1" lang="ja-JP" altLang="en-US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A8260F93-89DC-4E9C-8459-FA130E9FE164}"/>
              </a:ext>
            </a:extLst>
          </p:cNvPr>
          <p:cNvGrpSpPr/>
          <p:nvPr/>
        </p:nvGrpSpPr>
        <p:grpSpPr>
          <a:xfrm>
            <a:off x="10314620" y="5289829"/>
            <a:ext cx="915316" cy="1178940"/>
            <a:chOff x="10289811" y="3149221"/>
            <a:chExt cx="889725" cy="1178940"/>
          </a:xfrm>
        </p:grpSpPr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id="{45E0495E-A5EF-4FF2-958B-24633E045E2D}"/>
                </a:ext>
              </a:extLst>
            </p:cNvPr>
            <p:cNvGrpSpPr/>
            <p:nvPr/>
          </p:nvGrpSpPr>
          <p:grpSpPr>
            <a:xfrm>
              <a:off x="10289811" y="3149221"/>
              <a:ext cx="518132" cy="1178940"/>
              <a:chOff x="8296132" y="3172537"/>
              <a:chExt cx="518132" cy="1178940"/>
            </a:xfrm>
          </p:grpSpPr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5915B4F1-08CB-4C5F-AC81-DC9B468D2C3E}"/>
                  </a:ext>
                </a:extLst>
              </p:cNvPr>
              <p:cNvGrpSpPr/>
              <p:nvPr/>
            </p:nvGrpSpPr>
            <p:grpSpPr>
              <a:xfrm>
                <a:off x="8296132" y="3172537"/>
                <a:ext cx="518132" cy="1178940"/>
                <a:chOff x="8298446" y="3168873"/>
                <a:chExt cx="518132" cy="1178940"/>
              </a:xfrm>
            </p:grpSpPr>
            <p:sp>
              <p:nvSpPr>
                <p:cNvPr id="125" name="テキスト ボックス 124">
                  <a:extLst>
                    <a:ext uri="{FF2B5EF4-FFF2-40B4-BE49-F238E27FC236}">
                      <a16:creationId xmlns:a16="http://schemas.microsoft.com/office/drawing/2014/main" id="{AD6E2D47-66F0-4F6D-B6CE-44589E781F03}"/>
                    </a:ext>
                  </a:extLst>
                </p:cNvPr>
                <p:cNvSpPr txBox="1"/>
                <p:nvPr/>
              </p:nvSpPr>
              <p:spPr>
                <a:xfrm>
                  <a:off x="8389816" y="3168873"/>
                  <a:ext cx="4267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26" name="テキスト ボックス 125">
                  <a:extLst>
                    <a:ext uri="{FF2B5EF4-FFF2-40B4-BE49-F238E27FC236}">
                      <a16:creationId xmlns:a16="http://schemas.microsoft.com/office/drawing/2014/main" id="{EACCAA13-A17C-4808-A46E-F9C1846D8372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17" name="直線コネクタ 116">
                <a:extLst>
                  <a:ext uri="{FF2B5EF4-FFF2-40B4-BE49-F238E27FC236}">
                    <a16:creationId xmlns:a16="http://schemas.microsoft.com/office/drawing/2014/main" id="{FBF60901-BDA1-42B3-A1A7-ECDB23DD6D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1CB0B9CB-E852-49A5-B8BA-84BBC0AC22E0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257A192C-7464-42B2-B473-44FD25C3E412}"/>
              </a:ext>
            </a:extLst>
          </p:cNvPr>
          <p:cNvGrpSpPr/>
          <p:nvPr/>
        </p:nvGrpSpPr>
        <p:grpSpPr>
          <a:xfrm>
            <a:off x="3735525" y="5289829"/>
            <a:ext cx="1132035" cy="1178940"/>
            <a:chOff x="10289811" y="3149221"/>
            <a:chExt cx="889725" cy="1178940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F706EC5C-77E1-4CF6-8E86-9A3609238E61}"/>
                </a:ext>
              </a:extLst>
            </p:cNvPr>
            <p:cNvGrpSpPr/>
            <p:nvPr/>
          </p:nvGrpSpPr>
          <p:grpSpPr>
            <a:xfrm>
              <a:off x="10289811" y="3149221"/>
              <a:ext cx="528600" cy="1178940"/>
              <a:chOff x="8296132" y="3172537"/>
              <a:chExt cx="528600" cy="1178940"/>
            </a:xfrm>
          </p:grpSpPr>
          <p:grpSp>
            <p:nvGrpSpPr>
              <p:cNvPr id="130" name="グループ化 129">
                <a:extLst>
                  <a:ext uri="{FF2B5EF4-FFF2-40B4-BE49-F238E27FC236}">
                    <a16:creationId xmlns:a16="http://schemas.microsoft.com/office/drawing/2014/main" id="{AF172EA3-7235-4509-998E-5696CCEF67F6}"/>
                  </a:ext>
                </a:extLst>
              </p:cNvPr>
              <p:cNvGrpSpPr/>
              <p:nvPr/>
            </p:nvGrpSpPr>
            <p:grpSpPr>
              <a:xfrm>
                <a:off x="8296132" y="3172537"/>
                <a:ext cx="528600" cy="1178940"/>
                <a:chOff x="8298446" y="3168873"/>
                <a:chExt cx="528600" cy="1178940"/>
              </a:xfrm>
            </p:grpSpPr>
            <p:sp>
              <p:nvSpPr>
                <p:cNvPr id="132" name="テキスト ボックス 131">
                  <a:extLst>
                    <a:ext uri="{FF2B5EF4-FFF2-40B4-BE49-F238E27FC236}">
                      <a16:creationId xmlns:a16="http://schemas.microsoft.com/office/drawing/2014/main" id="{B5CD7118-AC73-4FFE-8233-460C9793A97B}"/>
                    </a:ext>
                  </a:extLst>
                </p:cNvPr>
                <p:cNvSpPr txBox="1"/>
                <p:nvPr/>
              </p:nvSpPr>
              <p:spPr>
                <a:xfrm>
                  <a:off x="8400284" y="3168873"/>
                  <a:ext cx="4267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36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CB7A99DA-7E90-4A2A-9FCB-F2CD8E0E4030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0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36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31" name="直線コネクタ 130">
                <a:extLst>
                  <a:ext uri="{FF2B5EF4-FFF2-40B4-BE49-F238E27FC236}">
                    <a16:creationId xmlns:a16="http://schemas.microsoft.com/office/drawing/2014/main" id="{931013A4-7E7A-440E-A473-F6559EEA02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B2B462F-5139-496C-B350-0A8AB3506FFF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5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  <p:bldP spid="183" grpId="0" animBg="1"/>
      <p:bldP spid="185" grpId="0" animBg="1"/>
      <p:bldP spid="302" grpId="0"/>
      <p:bldP spid="181" grpId="0"/>
      <p:bldP spid="81" grpId="0"/>
      <p:bldP spid="89" grpId="0"/>
      <p:bldP spid="90" grpId="0"/>
      <p:bldP spid="91" grpId="0" animBg="1"/>
      <p:bldP spid="101" grpId="0"/>
      <p:bldP spid="102" grpId="0"/>
      <p:bldP spid="103" grpId="0"/>
      <p:bldP spid="4" grpId="0" animBg="1"/>
      <p:bldP spid="61" grpId="0"/>
      <p:bldP spid="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E56FF23-BB30-4793-94EC-3860173CC939}"/>
              </a:ext>
            </a:extLst>
          </p:cNvPr>
          <p:cNvSpPr/>
          <p:nvPr/>
        </p:nvSpPr>
        <p:spPr>
          <a:xfrm>
            <a:off x="3396271" y="4232054"/>
            <a:ext cx="2801260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34265CF7-EB1A-4D05-A0B7-4275541F9970}"/>
              </a:ext>
            </a:extLst>
          </p:cNvPr>
          <p:cNvSpPr/>
          <p:nvPr/>
        </p:nvSpPr>
        <p:spPr>
          <a:xfrm>
            <a:off x="821983" y="4282735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4" name="直線コネクタ 183">
            <a:extLst>
              <a:ext uri="{FF2B5EF4-FFF2-40B4-BE49-F238E27FC236}">
                <a16:creationId xmlns:a16="http://schemas.microsoft.com/office/drawing/2014/main" id="{5917C98C-D6FA-4D63-9173-C6D6DF773FA7}"/>
              </a:ext>
            </a:extLst>
          </p:cNvPr>
          <p:cNvCxnSpPr>
            <a:cxnSpLocks/>
          </p:cNvCxnSpPr>
          <p:nvPr/>
        </p:nvCxnSpPr>
        <p:spPr>
          <a:xfrm>
            <a:off x="811824" y="3535043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B75FA549-0F4D-423E-934E-E2C0E6C7D636}"/>
              </a:ext>
            </a:extLst>
          </p:cNvPr>
          <p:cNvCxnSpPr>
            <a:cxnSpLocks/>
          </p:cNvCxnSpPr>
          <p:nvPr/>
        </p:nvCxnSpPr>
        <p:spPr>
          <a:xfrm>
            <a:off x="811822" y="4272187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直線コネクタ 194">
            <a:extLst>
              <a:ext uri="{FF2B5EF4-FFF2-40B4-BE49-F238E27FC236}">
                <a16:creationId xmlns:a16="http://schemas.microsoft.com/office/drawing/2014/main" id="{FD8A66E9-9F25-43A8-91AD-C27BF3860CC6}"/>
              </a:ext>
            </a:extLst>
          </p:cNvPr>
          <p:cNvCxnSpPr>
            <a:cxnSpLocks/>
          </p:cNvCxnSpPr>
          <p:nvPr/>
        </p:nvCxnSpPr>
        <p:spPr>
          <a:xfrm>
            <a:off x="831376" y="2842747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1FB5D515-68E9-40A2-8CB0-CA6B47E2FB2D}"/>
              </a:ext>
            </a:extLst>
          </p:cNvPr>
          <p:cNvSpPr txBox="1"/>
          <p:nvPr/>
        </p:nvSpPr>
        <p:spPr>
          <a:xfrm>
            <a:off x="1512832" y="215266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grpSp>
        <p:nvGrpSpPr>
          <p:cNvPr id="303" name="グループ化 302">
            <a:extLst>
              <a:ext uri="{FF2B5EF4-FFF2-40B4-BE49-F238E27FC236}">
                <a16:creationId xmlns:a16="http://schemas.microsoft.com/office/drawing/2014/main" id="{FBF2023E-3A31-43CC-BFFA-F94A678F0077}"/>
              </a:ext>
            </a:extLst>
          </p:cNvPr>
          <p:cNvGrpSpPr/>
          <p:nvPr/>
        </p:nvGrpSpPr>
        <p:grpSpPr>
          <a:xfrm>
            <a:off x="1168892" y="4125901"/>
            <a:ext cx="915316" cy="949983"/>
            <a:chOff x="10289811" y="3255067"/>
            <a:chExt cx="889725" cy="949983"/>
          </a:xfrm>
        </p:grpSpPr>
        <p:grpSp>
          <p:nvGrpSpPr>
            <p:cNvPr id="304" name="グループ化 303">
              <a:extLst>
                <a:ext uri="{FF2B5EF4-FFF2-40B4-BE49-F238E27FC236}">
                  <a16:creationId xmlns:a16="http://schemas.microsoft.com/office/drawing/2014/main" id="{D935FC96-E7D5-4BBE-AA75-BE1D78C7353C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306" name="グループ化 305">
                <a:extLst>
                  <a:ext uri="{FF2B5EF4-FFF2-40B4-BE49-F238E27FC236}">
                    <a16:creationId xmlns:a16="http://schemas.microsoft.com/office/drawing/2014/main" id="{B60160CA-EA6B-4110-9771-351FA40573F2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308" name="テキスト ボックス 307">
                  <a:extLst>
                    <a:ext uri="{FF2B5EF4-FFF2-40B4-BE49-F238E27FC236}">
                      <a16:creationId xmlns:a16="http://schemas.microsoft.com/office/drawing/2014/main" id="{70352F27-3A64-4CC0-8144-045B255BE0B2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309" name="テキスト ボックス 308">
                  <a:extLst>
                    <a:ext uri="{FF2B5EF4-FFF2-40B4-BE49-F238E27FC236}">
                      <a16:creationId xmlns:a16="http://schemas.microsoft.com/office/drawing/2014/main" id="{D80D10DE-73BA-40BC-B9BE-47796AB45DE9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07" name="直線コネクタ 306">
                <a:extLst>
                  <a:ext uri="{FF2B5EF4-FFF2-40B4-BE49-F238E27FC236}">
                    <a16:creationId xmlns:a16="http://schemas.microsoft.com/office/drawing/2014/main" id="{AB3DF86A-F854-46CE-A414-1DAD5B2E84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5" name="テキスト ボックス 304">
              <a:extLst>
                <a:ext uri="{FF2B5EF4-FFF2-40B4-BE49-F238E27FC236}">
                  <a16:creationId xmlns:a16="http://schemas.microsoft.com/office/drawing/2014/main" id="{8F5B0228-B1D9-4F39-A3F0-29A3E96EDDA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670F039F-26DC-48AF-A64B-EDD2FB1FA1B6}"/>
              </a:ext>
            </a:extLst>
          </p:cNvPr>
          <p:cNvSpPr txBox="1"/>
          <p:nvPr/>
        </p:nvSpPr>
        <p:spPr>
          <a:xfrm>
            <a:off x="1072981" y="1682797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AF01566-1A2A-4C72-AFB5-892988B4F5D7}"/>
              </a:ext>
            </a:extLst>
          </p:cNvPr>
          <p:cNvSpPr txBox="1"/>
          <p:nvPr/>
        </p:nvSpPr>
        <p:spPr>
          <a:xfrm>
            <a:off x="4264037" y="1459454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9CE91BB-5DBC-4A1D-93B6-538020E89A5B}"/>
              </a:ext>
            </a:extLst>
          </p:cNvPr>
          <p:cNvCxnSpPr>
            <a:cxnSpLocks/>
          </p:cNvCxnSpPr>
          <p:nvPr/>
        </p:nvCxnSpPr>
        <p:spPr>
          <a:xfrm flipV="1">
            <a:off x="3390668" y="3484115"/>
            <a:ext cx="2835933" cy="933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B3B93B0D-52D0-4B5E-8150-E71FDAB6A939}"/>
              </a:ext>
            </a:extLst>
          </p:cNvPr>
          <p:cNvCxnSpPr>
            <a:cxnSpLocks/>
          </p:cNvCxnSpPr>
          <p:nvPr/>
        </p:nvCxnSpPr>
        <p:spPr>
          <a:xfrm>
            <a:off x="3390666" y="4200110"/>
            <a:ext cx="2777804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F26BDE1-19D4-40DD-907E-DAC247784D86}"/>
              </a:ext>
            </a:extLst>
          </p:cNvPr>
          <p:cNvCxnSpPr>
            <a:cxnSpLocks/>
          </p:cNvCxnSpPr>
          <p:nvPr/>
        </p:nvCxnSpPr>
        <p:spPr>
          <a:xfrm>
            <a:off x="3419733" y="2782088"/>
            <a:ext cx="2777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DDB6801-0426-448A-8D22-EAF5B39D47EB}"/>
              </a:ext>
            </a:extLst>
          </p:cNvPr>
          <p:cNvGrpSpPr/>
          <p:nvPr/>
        </p:nvGrpSpPr>
        <p:grpSpPr>
          <a:xfrm>
            <a:off x="3390666" y="2761768"/>
            <a:ext cx="2835935" cy="2167248"/>
            <a:chOff x="8745759" y="623583"/>
            <a:chExt cx="2835935" cy="2167248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1C5101C-FF7C-43F7-BB9B-E8277DC77A2C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49CB729-AD44-4C4F-88CD-8F42DAE6AEF5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6E6B674-7D03-40CB-9CED-21047792C2FB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EA7E4A7-529E-402C-B0CE-E14862087EBF}"/>
              </a:ext>
            </a:extLst>
          </p:cNvPr>
          <p:cNvCxnSpPr/>
          <p:nvPr/>
        </p:nvCxnSpPr>
        <p:spPr>
          <a:xfrm>
            <a:off x="4808633" y="2782088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C9A0FFFE-9732-4D7B-B759-09CAD16E3356}"/>
              </a:ext>
            </a:extLst>
          </p:cNvPr>
          <p:cNvSpPr txBox="1"/>
          <p:nvPr/>
        </p:nvSpPr>
        <p:spPr>
          <a:xfrm>
            <a:off x="6409022" y="4183189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何Ｌ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A6A006D-AE4F-4A81-BC44-61335ECCA4D7}"/>
              </a:ext>
            </a:extLst>
          </p:cNvPr>
          <p:cNvSpPr txBox="1"/>
          <p:nvPr/>
        </p:nvSpPr>
        <p:spPr>
          <a:xfrm>
            <a:off x="3719249" y="220601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36B284D-2E05-4D46-8A16-B5233A208702}"/>
              </a:ext>
            </a:extLst>
          </p:cNvPr>
          <p:cNvSpPr txBox="1"/>
          <p:nvPr/>
        </p:nvSpPr>
        <p:spPr>
          <a:xfrm>
            <a:off x="5057518" y="217945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923746EC-DBBE-41EB-B449-7C214DAD94B8}"/>
              </a:ext>
            </a:extLst>
          </p:cNvPr>
          <p:cNvGrpSpPr/>
          <p:nvPr/>
        </p:nvGrpSpPr>
        <p:grpSpPr>
          <a:xfrm>
            <a:off x="3864247" y="4076934"/>
            <a:ext cx="915316" cy="949983"/>
            <a:chOff x="10289811" y="3255067"/>
            <a:chExt cx="889725" cy="949983"/>
          </a:xfrm>
        </p:grpSpPr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430198E7-E962-4AF7-9215-35D8E4D5F7A1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14ECADB5-5920-488B-A8C8-0F501FFE5BD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BE8D9CB1-D0EF-48C9-ACE0-E7A394CD2C3A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012244A8-FE39-4975-8655-6E3586B6CF08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CA0709FE-2D24-43FD-AC1F-2B5AE05D8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38744364-4FA3-4A8C-BF6C-2AE9B8D6BF15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1C306467-EC89-49A6-80D1-041E171CC03B}"/>
              </a:ext>
            </a:extLst>
          </p:cNvPr>
          <p:cNvGrpSpPr/>
          <p:nvPr/>
        </p:nvGrpSpPr>
        <p:grpSpPr>
          <a:xfrm>
            <a:off x="5174125" y="4071488"/>
            <a:ext cx="915316" cy="949983"/>
            <a:chOff x="10289811" y="3255067"/>
            <a:chExt cx="889725" cy="949983"/>
          </a:xfrm>
        </p:grpSpPr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A594F364-D6D7-4C3B-89C9-795C72111F76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B4CC670B-18FE-4A24-88DE-7DF51C7B2215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93" name="テキスト ボックス 92">
                  <a:extLst>
                    <a:ext uri="{FF2B5EF4-FFF2-40B4-BE49-F238E27FC236}">
                      <a16:creationId xmlns:a16="http://schemas.microsoft.com/office/drawing/2014/main" id="{D1603472-FC27-4820-AD75-0B491E017A38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4" name="テキスト ボックス 93">
                  <a:extLst>
                    <a:ext uri="{FF2B5EF4-FFF2-40B4-BE49-F238E27FC236}">
                      <a16:creationId xmlns:a16="http://schemas.microsoft.com/office/drawing/2014/main" id="{21A51465-5B56-422A-9FD6-A70D50F438B5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FE62C5FD-9111-4A0A-A671-0A93612D89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CD7A719D-B382-4A25-88CC-7AE968477111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B0E3E52-7CCA-4DA9-A753-224BE4E6F526}"/>
              </a:ext>
            </a:extLst>
          </p:cNvPr>
          <p:cNvGrpSpPr/>
          <p:nvPr/>
        </p:nvGrpSpPr>
        <p:grpSpPr>
          <a:xfrm>
            <a:off x="8373440" y="3300033"/>
            <a:ext cx="1227845" cy="1622251"/>
            <a:chOff x="10169690" y="2913381"/>
            <a:chExt cx="1193516" cy="1622251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9DC7C770-A5FD-43C1-9600-DF1CF45E31C2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CB724402-39C4-44DA-8C13-9F9335205DB3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C53A1F84-9097-42FC-8C01-CE2907BF6900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50" name="テキスト ボックス 49">
                  <a:extLst>
                    <a:ext uri="{FF2B5EF4-FFF2-40B4-BE49-F238E27FC236}">
                      <a16:creationId xmlns:a16="http://schemas.microsoft.com/office/drawing/2014/main" id="{523A3A89-E3A7-4045-B29B-BE202BBF05AF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DB1F9FB1-7B3A-4770-8A72-975C6759BD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D9696EF-810D-4A9E-B548-044EC6F2F825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020184C-857A-4BB8-B78E-FB4451421E0A}"/>
              </a:ext>
            </a:extLst>
          </p:cNvPr>
          <p:cNvSpPr txBox="1"/>
          <p:nvPr/>
        </p:nvSpPr>
        <p:spPr>
          <a:xfrm>
            <a:off x="7536047" y="2033513"/>
            <a:ext cx="32880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２Ｌを</a:t>
            </a:r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つに</a:t>
            </a:r>
            <a:endParaRPr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分けると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C95BFF5-2AD1-44B9-9082-2C3F0C2D3D1C}"/>
              </a:ext>
            </a:extLst>
          </p:cNvPr>
          <p:cNvSpPr/>
          <p:nvPr/>
        </p:nvSpPr>
        <p:spPr>
          <a:xfrm>
            <a:off x="3393530" y="4213450"/>
            <a:ext cx="2826539" cy="69950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C5634EB0-2897-4572-80C2-DD4B62DF83B7}"/>
              </a:ext>
            </a:extLst>
          </p:cNvPr>
          <p:cNvGrpSpPr/>
          <p:nvPr/>
        </p:nvGrpSpPr>
        <p:grpSpPr>
          <a:xfrm>
            <a:off x="4284195" y="4857120"/>
            <a:ext cx="986405" cy="1622251"/>
            <a:chOff x="10117630" y="2913381"/>
            <a:chExt cx="1245576" cy="1622251"/>
          </a:xfrm>
        </p:grpSpPr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4A129617-DF1E-4A5F-AE6F-D883BAA55D91}"/>
                </a:ext>
              </a:extLst>
            </p:cNvPr>
            <p:cNvGrpSpPr/>
            <p:nvPr/>
          </p:nvGrpSpPr>
          <p:grpSpPr>
            <a:xfrm>
              <a:off x="10117630" y="2913381"/>
              <a:ext cx="993113" cy="1622251"/>
              <a:chOff x="8123951" y="2936697"/>
              <a:chExt cx="993113" cy="1622251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B269419F-24C0-4FAC-BE6E-F0483DAEE941}"/>
                  </a:ext>
                </a:extLst>
              </p:cNvPr>
              <p:cNvGrpSpPr/>
              <p:nvPr/>
            </p:nvGrpSpPr>
            <p:grpSpPr>
              <a:xfrm>
                <a:off x="8123951" y="2936697"/>
                <a:ext cx="910306" cy="1622251"/>
                <a:chOff x="8126265" y="2933033"/>
                <a:chExt cx="910306" cy="1622251"/>
              </a:xfrm>
            </p:grpSpPr>
            <p:sp>
              <p:nvSpPr>
                <p:cNvPr id="66" name="テキスト ボックス 65">
                  <a:extLst>
                    <a:ext uri="{FF2B5EF4-FFF2-40B4-BE49-F238E27FC236}">
                      <a16:creationId xmlns:a16="http://schemas.microsoft.com/office/drawing/2014/main" id="{9E22D776-1A30-4E97-AF22-7B3DCE77FD83}"/>
                    </a:ext>
                  </a:extLst>
                </p:cNvPr>
                <p:cNvSpPr txBox="1"/>
                <p:nvPr/>
              </p:nvSpPr>
              <p:spPr>
                <a:xfrm>
                  <a:off x="8342577" y="2933033"/>
                  <a:ext cx="693994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67" name="テキスト ボックス 66">
                  <a:extLst>
                    <a:ext uri="{FF2B5EF4-FFF2-40B4-BE49-F238E27FC236}">
                      <a16:creationId xmlns:a16="http://schemas.microsoft.com/office/drawing/2014/main" id="{D1B56D5C-F313-49E7-A952-259C0D259D56}"/>
                    </a:ext>
                  </a:extLst>
                </p:cNvPr>
                <p:cNvSpPr txBox="1"/>
                <p:nvPr/>
              </p:nvSpPr>
              <p:spPr>
                <a:xfrm>
                  <a:off x="812626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90F67FE2-B482-4FF0-8B1C-D219C5F89A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84229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755EB0E0-1EEA-4D4B-A15F-889F293FF1E8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45CA3452-E88F-41CA-9325-87979B66E683}"/>
              </a:ext>
            </a:extLst>
          </p:cNvPr>
          <p:cNvGrpSpPr/>
          <p:nvPr/>
        </p:nvGrpSpPr>
        <p:grpSpPr>
          <a:xfrm>
            <a:off x="836949" y="2826979"/>
            <a:ext cx="1419802" cy="2167248"/>
            <a:chOff x="8745759" y="623583"/>
            <a:chExt cx="2835935" cy="2167248"/>
          </a:xfrm>
        </p:grpSpPr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886F206D-B853-4B81-8246-3122A3424BE6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991F1AD3-70C8-4FC6-9ACC-9BE2F4BF5E6B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F1863819-CBA6-4D2B-8372-AF47A19E6CDC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5491480-FCE2-4C2B-954C-9C54975BE84D}"/>
              </a:ext>
            </a:extLst>
          </p:cNvPr>
          <p:cNvSpPr txBox="1"/>
          <p:nvPr/>
        </p:nvSpPr>
        <p:spPr>
          <a:xfrm>
            <a:off x="6296025" y="5318785"/>
            <a:ext cx="3512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÷3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CDF947E7-1035-4AF2-9A9F-370FEE2D698B}"/>
              </a:ext>
            </a:extLst>
          </p:cNvPr>
          <p:cNvGrpSpPr/>
          <p:nvPr/>
        </p:nvGrpSpPr>
        <p:grpSpPr>
          <a:xfrm>
            <a:off x="9454454" y="5015490"/>
            <a:ext cx="1227845" cy="1622251"/>
            <a:chOff x="10169690" y="2913381"/>
            <a:chExt cx="1193516" cy="1622251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9A944149-AD95-4CEE-9FD0-290F1505DB35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7F7221B9-4EC4-4276-A109-9B8DBFBD5591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96" name="テキスト ボックス 95">
                  <a:extLst>
                    <a:ext uri="{FF2B5EF4-FFF2-40B4-BE49-F238E27FC236}">
                      <a16:creationId xmlns:a16="http://schemas.microsoft.com/office/drawing/2014/main" id="{61BE8723-1836-453E-9D02-DAAA4B28B96B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2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97" name="テキスト ボックス 96">
                  <a:extLst>
                    <a:ext uri="{FF2B5EF4-FFF2-40B4-BE49-F238E27FC236}">
                      <a16:creationId xmlns:a16="http://schemas.microsoft.com/office/drawing/2014/main" id="{DED6BAAA-9BF3-4D1D-9CEF-3AAE0301FD90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5" name="直線コネクタ 94">
                <a:extLst>
                  <a:ext uri="{FF2B5EF4-FFF2-40B4-BE49-F238E27FC236}">
                    <a16:creationId xmlns:a16="http://schemas.microsoft.com/office/drawing/2014/main" id="{692063E9-DC92-40DF-81CC-64EA2F50F8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4A88D37-4735-4BF5-AD53-59A7729F4524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98" name="矢印: 上カーブ 97">
            <a:extLst>
              <a:ext uri="{FF2B5EF4-FFF2-40B4-BE49-F238E27FC236}">
                <a16:creationId xmlns:a16="http://schemas.microsoft.com/office/drawing/2014/main" id="{08F3F7B2-C179-40D8-9FA0-F29A1BDC6EEF}"/>
              </a:ext>
            </a:extLst>
          </p:cNvPr>
          <p:cNvSpPr/>
          <p:nvPr/>
        </p:nvSpPr>
        <p:spPr>
          <a:xfrm rot="732323">
            <a:off x="8358233" y="6337870"/>
            <a:ext cx="1573275" cy="3993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9" name="矢印: 上カーブ 98">
            <a:extLst>
              <a:ext uri="{FF2B5EF4-FFF2-40B4-BE49-F238E27FC236}">
                <a16:creationId xmlns:a16="http://schemas.microsoft.com/office/drawing/2014/main" id="{B8908A26-2C6A-4147-8766-8F1D8B585289}"/>
              </a:ext>
            </a:extLst>
          </p:cNvPr>
          <p:cNvSpPr/>
          <p:nvPr/>
        </p:nvSpPr>
        <p:spPr>
          <a:xfrm rot="21253570" flipV="1">
            <a:off x="6510095" y="4934985"/>
            <a:ext cx="3205013" cy="4356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183" grpId="0" animBg="1"/>
      <p:bldP spid="302" grpId="0"/>
      <p:bldP spid="181" grpId="0"/>
      <p:bldP spid="59" grpId="0"/>
      <p:bldP spid="78" grpId="0"/>
      <p:bldP spid="79" grpId="0"/>
      <p:bldP spid="80" grpId="0"/>
      <p:bldP spid="52" grpId="0"/>
      <p:bldP spid="56" grpId="0" animBg="1"/>
      <p:bldP spid="72" grpId="0"/>
      <p:bldP spid="98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正方形/長方形 251">
            <a:extLst>
              <a:ext uri="{FF2B5EF4-FFF2-40B4-BE49-F238E27FC236}">
                <a16:creationId xmlns:a16="http://schemas.microsoft.com/office/drawing/2014/main" id="{6B00D416-8D8E-46DD-91E0-A403D89A1228}"/>
              </a:ext>
            </a:extLst>
          </p:cNvPr>
          <p:cNvSpPr/>
          <p:nvPr/>
        </p:nvSpPr>
        <p:spPr>
          <a:xfrm>
            <a:off x="3165012" y="3813437"/>
            <a:ext cx="4231146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629B036-21B8-4838-A1B3-CFC48F8BADAC}"/>
              </a:ext>
            </a:extLst>
          </p:cNvPr>
          <p:cNvCxnSpPr>
            <a:cxnSpLocks/>
          </p:cNvCxnSpPr>
          <p:nvPr/>
        </p:nvCxnSpPr>
        <p:spPr>
          <a:xfrm>
            <a:off x="3146622" y="3095252"/>
            <a:ext cx="427924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CDB6B883-AC46-4687-9362-EE2A33E779C4}"/>
              </a:ext>
            </a:extLst>
          </p:cNvPr>
          <p:cNvSpPr txBox="1"/>
          <p:nvPr/>
        </p:nvSpPr>
        <p:spPr>
          <a:xfrm>
            <a:off x="3471730" y="1809349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222" name="グループ化 221">
            <a:extLst>
              <a:ext uri="{FF2B5EF4-FFF2-40B4-BE49-F238E27FC236}">
                <a16:creationId xmlns:a16="http://schemas.microsoft.com/office/drawing/2014/main" id="{4662FE72-78C3-4219-9ABC-705C6AF9ED4B}"/>
              </a:ext>
            </a:extLst>
          </p:cNvPr>
          <p:cNvGrpSpPr/>
          <p:nvPr/>
        </p:nvGrpSpPr>
        <p:grpSpPr>
          <a:xfrm>
            <a:off x="3479042" y="3688138"/>
            <a:ext cx="915316" cy="949983"/>
            <a:chOff x="10289811" y="3255067"/>
            <a:chExt cx="889725" cy="949983"/>
          </a:xfrm>
        </p:grpSpPr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506DB4BB-A46E-4344-80F0-98DABFB5B630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25" name="グループ化 224">
                <a:extLst>
                  <a:ext uri="{FF2B5EF4-FFF2-40B4-BE49-F238E27FC236}">
                    <a16:creationId xmlns:a16="http://schemas.microsoft.com/office/drawing/2014/main" id="{2FF442B6-B947-4F84-B2E0-A9987A34413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27" name="テキスト ボックス 226">
                  <a:extLst>
                    <a:ext uri="{FF2B5EF4-FFF2-40B4-BE49-F238E27FC236}">
                      <a16:creationId xmlns:a16="http://schemas.microsoft.com/office/drawing/2014/main" id="{67A3D018-EC5A-4BB8-BDAD-42DA52679E45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28" name="テキスト ボックス 227">
                  <a:extLst>
                    <a:ext uri="{FF2B5EF4-FFF2-40B4-BE49-F238E27FC236}">
                      <a16:creationId xmlns:a16="http://schemas.microsoft.com/office/drawing/2014/main" id="{D57A0294-0964-4D11-95A7-0869109B9DCA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26" name="直線コネクタ 225">
                <a:extLst>
                  <a:ext uri="{FF2B5EF4-FFF2-40B4-BE49-F238E27FC236}">
                    <a16:creationId xmlns:a16="http://schemas.microsoft.com/office/drawing/2014/main" id="{1B50B283-4A4B-4B96-90F2-613A5B7DFC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4" name="テキスト ボックス 223">
              <a:extLst>
                <a:ext uri="{FF2B5EF4-FFF2-40B4-BE49-F238E27FC236}">
                  <a16:creationId xmlns:a16="http://schemas.microsoft.com/office/drawing/2014/main" id="{991F6BD5-6D76-4CCD-85B3-39EB276E7329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5E8D2110-77A9-46F3-8602-1AE84105ADE1}"/>
              </a:ext>
            </a:extLst>
          </p:cNvPr>
          <p:cNvGrpSpPr/>
          <p:nvPr/>
        </p:nvGrpSpPr>
        <p:grpSpPr>
          <a:xfrm>
            <a:off x="4936826" y="3693217"/>
            <a:ext cx="915316" cy="949983"/>
            <a:chOff x="10289811" y="3255067"/>
            <a:chExt cx="889725" cy="949983"/>
          </a:xfrm>
        </p:grpSpPr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0096F8FE-0482-46B5-BF64-0538DD5FA4CB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38" name="グループ化 237">
                <a:extLst>
                  <a:ext uri="{FF2B5EF4-FFF2-40B4-BE49-F238E27FC236}">
                    <a16:creationId xmlns:a16="http://schemas.microsoft.com/office/drawing/2014/main" id="{76258FDD-267E-4A82-85E4-66BC801AC2B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40" name="テキスト ボックス 239">
                  <a:extLst>
                    <a:ext uri="{FF2B5EF4-FFF2-40B4-BE49-F238E27FC236}">
                      <a16:creationId xmlns:a16="http://schemas.microsoft.com/office/drawing/2014/main" id="{C1277A69-27F3-4464-8E62-F5CD3915C100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1" name="テキスト ボックス 240">
                  <a:extLst>
                    <a:ext uri="{FF2B5EF4-FFF2-40B4-BE49-F238E27FC236}">
                      <a16:creationId xmlns:a16="http://schemas.microsoft.com/office/drawing/2014/main" id="{45BBEEE2-C0CF-41AD-A19A-F33157EC834E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39" name="直線コネクタ 238">
                <a:extLst>
                  <a:ext uri="{FF2B5EF4-FFF2-40B4-BE49-F238E27FC236}">
                    <a16:creationId xmlns:a16="http://schemas.microsoft.com/office/drawing/2014/main" id="{384C9C82-09F8-4175-9896-D4E242EB1B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253B5DF8-25B5-4556-B679-2EA8BC84624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49" name="テキスト ボックス 248">
            <a:extLst>
              <a:ext uri="{FF2B5EF4-FFF2-40B4-BE49-F238E27FC236}">
                <a16:creationId xmlns:a16="http://schemas.microsoft.com/office/drawing/2014/main" id="{6979A8C1-EE3B-48D9-AC1B-34EF8D05DE1F}"/>
              </a:ext>
            </a:extLst>
          </p:cNvPr>
          <p:cNvSpPr txBox="1"/>
          <p:nvPr/>
        </p:nvSpPr>
        <p:spPr>
          <a:xfrm>
            <a:off x="4809999" y="178279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8C160D26-F0B4-432D-9A0F-1259B67337A9}"/>
              </a:ext>
            </a:extLst>
          </p:cNvPr>
          <p:cNvSpPr txBox="1"/>
          <p:nvPr/>
        </p:nvSpPr>
        <p:spPr>
          <a:xfrm>
            <a:off x="4743158" y="1303100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253" name="直線コネクタ 252">
            <a:extLst>
              <a:ext uri="{FF2B5EF4-FFF2-40B4-BE49-F238E27FC236}">
                <a16:creationId xmlns:a16="http://schemas.microsoft.com/office/drawing/2014/main" id="{4211089C-F690-4466-AE92-145627E4DD97}"/>
              </a:ext>
            </a:extLst>
          </p:cNvPr>
          <p:cNvCxnSpPr>
            <a:cxnSpLocks/>
          </p:cNvCxnSpPr>
          <p:nvPr/>
        </p:nvCxnSpPr>
        <p:spPr>
          <a:xfrm>
            <a:off x="3165011" y="2416107"/>
            <a:ext cx="4224946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5" name="テキスト ボックス 254">
            <a:extLst>
              <a:ext uri="{FF2B5EF4-FFF2-40B4-BE49-F238E27FC236}">
                <a16:creationId xmlns:a16="http://schemas.microsoft.com/office/drawing/2014/main" id="{82693270-BC63-4343-91A2-65853A760AF1}"/>
              </a:ext>
            </a:extLst>
          </p:cNvPr>
          <p:cNvSpPr txBox="1"/>
          <p:nvPr/>
        </p:nvSpPr>
        <p:spPr>
          <a:xfrm>
            <a:off x="6301465" y="1810322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1F2864CD-443D-4C28-A7FF-267ADF1F97DF}"/>
              </a:ext>
            </a:extLst>
          </p:cNvPr>
          <p:cNvGrpSpPr/>
          <p:nvPr/>
        </p:nvGrpSpPr>
        <p:grpSpPr>
          <a:xfrm>
            <a:off x="6271697" y="3686830"/>
            <a:ext cx="915316" cy="949983"/>
            <a:chOff x="10289811" y="3255067"/>
            <a:chExt cx="889725" cy="949983"/>
          </a:xfrm>
        </p:grpSpPr>
        <p:grpSp>
          <p:nvGrpSpPr>
            <p:cNvPr id="259" name="グループ化 258">
              <a:extLst>
                <a:ext uri="{FF2B5EF4-FFF2-40B4-BE49-F238E27FC236}">
                  <a16:creationId xmlns:a16="http://schemas.microsoft.com/office/drawing/2014/main" id="{F541F916-2016-4149-9EDF-F0D0E8798B76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1" name="グループ化 260">
                <a:extLst>
                  <a:ext uri="{FF2B5EF4-FFF2-40B4-BE49-F238E27FC236}">
                    <a16:creationId xmlns:a16="http://schemas.microsoft.com/office/drawing/2014/main" id="{F4A27125-252A-4015-84A9-C539EBCE70B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3" name="テキスト ボックス 262">
                  <a:extLst>
                    <a:ext uri="{FF2B5EF4-FFF2-40B4-BE49-F238E27FC236}">
                      <a16:creationId xmlns:a16="http://schemas.microsoft.com/office/drawing/2014/main" id="{F7C68021-E6FF-4B9F-AA58-A2E0A56DFDE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4" name="テキスト ボックス 263">
                  <a:extLst>
                    <a:ext uri="{FF2B5EF4-FFF2-40B4-BE49-F238E27FC236}">
                      <a16:creationId xmlns:a16="http://schemas.microsoft.com/office/drawing/2014/main" id="{9701C390-40C6-4308-AFA8-0BF2CB941291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2" name="直線コネクタ 261">
                <a:extLst>
                  <a:ext uri="{FF2B5EF4-FFF2-40B4-BE49-F238E27FC236}">
                    <a16:creationId xmlns:a16="http://schemas.microsoft.com/office/drawing/2014/main" id="{A0D89379-26CC-49D2-8662-A05B9BF6C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69A0B2C7-B00C-4463-99B6-6B0A59527A9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1FB5D515-68E9-40A2-8CB0-CA6B47E2FB2D}"/>
              </a:ext>
            </a:extLst>
          </p:cNvPr>
          <p:cNvSpPr txBox="1"/>
          <p:nvPr/>
        </p:nvSpPr>
        <p:spPr>
          <a:xfrm>
            <a:off x="635683" y="26657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809DED7-8922-4BE7-87C1-DC2B63626FEB}"/>
              </a:ext>
            </a:extLst>
          </p:cNvPr>
          <p:cNvSpPr/>
          <p:nvPr/>
        </p:nvSpPr>
        <p:spPr>
          <a:xfrm>
            <a:off x="447426" y="3870120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11C6BAD-D18A-49B8-BEBF-75AB36336AF6}"/>
              </a:ext>
            </a:extLst>
          </p:cNvPr>
          <p:cNvCxnSpPr>
            <a:cxnSpLocks/>
          </p:cNvCxnSpPr>
          <p:nvPr/>
        </p:nvCxnSpPr>
        <p:spPr>
          <a:xfrm>
            <a:off x="447427" y="312242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BA7A74A5-841A-4FCB-9F81-BC49511E4CED}"/>
              </a:ext>
            </a:extLst>
          </p:cNvPr>
          <p:cNvSpPr txBox="1"/>
          <p:nvPr/>
        </p:nvSpPr>
        <p:spPr>
          <a:xfrm>
            <a:off x="772535" y="1867005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009FD757-1A32-4A8E-914E-8F21A6251A3E}"/>
              </a:ext>
            </a:extLst>
          </p:cNvPr>
          <p:cNvCxnSpPr>
            <a:cxnSpLocks/>
          </p:cNvCxnSpPr>
          <p:nvPr/>
        </p:nvCxnSpPr>
        <p:spPr>
          <a:xfrm>
            <a:off x="447425" y="3859572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線コネクタ 200">
            <a:extLst>
              <a:ext uri="{FF2B5EF4-FFF2-40B4-BE49-F238E27FC236}">
                <a16:creationId xmlns:a16="http://schemas.microsoft.com/office/drawing/2014/main" id="{36C5C419-5B1E-496D-AC07-52D381B21307}"/>
              </a:ext>
            </a:extLst>
          </p:cNvPr>
          <p:cNvCxnSpPr>
            <a:cxnSpLocks/>
          </p:cNvCxnSpPr>
          <p:nvPr/>
        </p:nvCxnSpPr>
        <p:spPr>
          <a:xfrm>
            <a:off x="477139" y="2430132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45AC6ADD-26A9-480A-B5FD-620B10196868}"/>
              </a:ext>
            </a:extLst>
          </p:cNvPr>
          <p:cNvGrpSpPr/>
          <p:nvPr/>
        </p:nvGrpSpPr>
        <p:grpSpPr>
          <a:xfrm>
            <a:off x="814655" y="3713286"/>
            <a:ext cx="915316" cy="949983"/>
            <a:chOff x="10289811" y="3255067"/>
            <a:chExt cx="889725" cy="949983"/>
          </a:xfrm>
        </p:grpSpPr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0529664E-D15A-4261-A46F-7949E8501B74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5" name="グループ化 264">
                <a:extLst>
                  <a:ext uri="{FF2B5EF4-FFF2-40B4-BE49-F238E27FC236}">
                    <a16:creationId xmlns:a16="http://schemas.microsoft.com/office/drawing/2014/main" id="{912E9C6C-E4C1-451A-8FB4-7C2CCCD0EAEA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7" name="テキスト ボックス 266">
                  <a:extLst>
                    <a:ext uri="{FF2B5EF4-FFF2-40B4-BE49-F238E27FC236}">
                      <a16:creationId xmlns:a16="http://schemas.microsoft.com/office/drawing/2014/main" id="{3C34D5AF-BD65-4238-8B92-1E9CB180EE64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8" name="テキスト ボックス 267">
                  <a:extLst>
                    <a:ext uri="{FF2B5EF4-FFF2-40B4-BE49-F238E27FC236}">
                      <a16:creationId xmlns:a16="http://schemas.microsoft.com/office/drawing/2014/main" id="{70731970-6DED-421F-A601-E75384BA2308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6" name="直線コネクタ 265">
                <a:extLst>
                  <a:ext uri="{FF2B5EF4-FFF2-40B4-BE49-F238E27FC236}">
                    <a16:creationId xmlns:a16="http://schemas.microsoft.com/office/drawing/2014/main" id="{9C0E32FD-BCD1-4966-9862-BB1CD7672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1" name="テキスト ボックス 250">
              <a:extLst>
                <a:ext uri="{FF2B5EF4-FFF2-40B4-BE49-F238E27FC236}">
                  <a16:creationId xmlns:a16="http://schemas.microsoft.com/office/drawing/2014/main" id="{08E9DB92-D53B-47D7-93CA-A6FBBB304FA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69" name="テキスト ボックス 268">
            <a:extLst>
              <a:ext uri="{FF2B5EF4-FFF2-40B4-BE49-F238E27FC236}">
                <a16:creationId xmlns:a16="http://schemas.microsoft.com/office/drawing/2014/main" id="{06164F0F-5674-41B4-B683-B29A7B74AC2F}"/>
              </a:ext>
            </a:extLst>
          </p:cNvPr>
          <p:cNvSpPr txBox="1"/>
          <p:nvPr/>
        </p:nvSpPr>
        <p:spPr>
          <a:xfrm>
            <a:off x="718744" y="1270182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366" name="グループ化 365">
            <a:extLst>
              <a:ext uri="{FF2B5EF4-FFF2-40B4-BE49-F238E27FC236}">
                <a16:creationId xmlns:a16="http://schemas.microsoft.com/office/drawing/2014/main" id="{46A19A3A-B06F-4E65-BA0B-F0BCD6EC8C58}"/>
              </a:ext>
            </a:extLst>
          </p:cNvPr>
          <p:cNvGrpSpPr/>
          <p:nvPr/>
        </p:nvGrpSpPr>
        <p:grpSpPr>
          <a:xfrm>
            <a:off x="3144786" y="2395490"/>
            <a:ext cx="4281084" cy="2167248"/>
            <a:chOff x="8745759" y="623583"/>
            <a:chExt cx="2835935" cy="2167248"/>
          </a:xfrm>
        </p:grpSpPr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8B57278D-DC17-4630-9C81-49E154F63094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8" name="直線コネクタ 367">
              <a:extLst>
                <a:ext uri="{FF2B5EF4-FFF2-40B4-BE49-F238E27FC236}">
                  <a16:creationId xmlns:a16="http://schemas.microsoft.com/office/drawing/2014/main" id="{C33802E9-F971-497E-9397-54D4F25F1664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9" name="直線コネクタ 368">
              <a:extLst>
                <a:ext uri="{FF2B5EF4-FFF2-40B4-BE49-F238E27FC236}">
                  <a16:creationId xmlns:a16="http://schemas.microsoft.com/office/drawing/2014/main" id="{8B249B01-A32A-4667-B4DD-D697001D5040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0" name="直線コネクタ 369">
            <a:extLst>
              <a:ext uri="{FF2B5EF4-FFF2-40B4-BE49-F238E27FC236}">
                <a16:creationId xmlns:a16="http://schemas.microsoft.com/office/drawing/2014/main" id="{4093D05C-6E5E-4F54-BC11-FB46DD0C687C}"/>
              </a:ext>
            </a:extLst>
          </p:cNvPr>
          <p:cNvCxnSpPr>
            <a:cxnSpLocks/>
          </p:cNvCxnSpPr>
          <p:nvPr/>
        </p:nvCxnSpPr>
        <p:spPr>
          <a:xfrm>
            <a:off x="3181520" y="3781797"/>
            <a:ext cx="427924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直線コネクタ 370">
            <a:extLst>
              <a:ext uri="{FF2B5EF4-FFF2-40B4-BE49-F238E27FC236}">
                <a16:creationId xmlns:a16="http://schemas.microsoft.com/office/drawing/2014/main" id="{46F8A516-BB61-487F-89FF-6B5240D85F1C}"/>
              </a:ext>
            </a:extLst>
          </p:cNvPr>
          <p:cNvCxnSpPr/>
          <p:nvPr/>
        </p:nvCxnSpPr>
        <p:spPr>
          <a:xfrm>
            <a:off x="4562756" y="2382931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>
            <a:extLst>
              <a:ext uri="{FF2B5EF4-FFF2-40B4-BE49-F238E27FC236}">
                <a16:creationId xmlns:a16="http://schemas.microsoft.com/office/drawing/2014/main" id="{80B891EC-672C-40DD-B5E2-0F95DC334A7C}"/>
              </a:ext>
            </a:extLst>
          </p:cNvPr>
          <p:cNvCxnSpPr/>
          <p:nvPr/>
        </p:nvCxnSpPr>
        <p:spPr>
          <a:xfrm>
            <a:off x="5976356" y="2416107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D0FC00A-0664-41B2-BC99-9490C044AB4B}"/>
              </a:ext>
            </a:extLst>
          </p:cNvPr>
          <p:cNvGrpSpPr/>
          <p:nvPr/>
        </p:nvGrpSpPr>
        <p:grpSpPr>
          <a:xfrm>
            <a:off x="9061202" y="3248970"/>
            <a:ext cx="1227845" cy="1622251"/>
            <a:chOff x="10169690" y="2913381"/>
            <a:chExt cx="1193516" cy="1622251"/>
          </a:xfrm>
        </p:grpSpPr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F008C6B0-1783-4E01-A935-A0A080A16E97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656B2B51-4CAE-4C1A-A2DC-9AE90B2C04F9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145" name="テキスト ボックス 144">
                  <a:extLst>
                    <a:ext uri="{FF2B5EF4-FFF2-40B4-BE49-F238E27FC236}">
                      <a16:creationId xmlns:a16="http://schemas.microsoft.com/office/drawing/2014/main" id="{5B5D7321-FC97-4464-AC17-36240695C473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6" name="テキスト ボックス 145">
                  <a:extLst>
                    <a:ext uri="{FF2B5EF4-FFF2-40B4-BE49-F238E27FC236}">
                      <a16:creationId xmlns:a16="http://schemas.microsoft.com/office/drawing/2014/main" id="{7B081654-2D97-4936-A272-7D5C904D52A2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2373DFE4-8F87-46CF-A548-6EA6CE4F80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EFC82621-6FCF-48EB-BF28-CC96081DBD30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79692FFB-A5BF-4952-B47F-83AB1384FF33}"/>
              </a:ext>
            </a:extLst>
          </p:cNvPr>
          <p:cNvSpPr txBox="1"/>
          <p:nvPr/>
        </p:nvSpPr>
        <p:spPr>
          <a:xfrm>
            <a:off x="8223809" y="1982450"/>
            <a:ext cx="30059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Ｌを</a:t>
            </a:r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つに</a:t>
            </a:r>
            <a:endParaRPr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分けると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0F08C56E-4A90-4A23-8DAC-45CB7A90836F}"/>
              </a:ext>
            </a:extLst>
          </p:cNvPr>
          <p:cNvSpPr txBox="1"/>
          <p:nvPr/>
        </p:nvSpPr>
        <p:spPr>
          <a:xfrm>
            <a:off x="10227413" y="3601601"/>
            <a:ext cx="519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792D3C70-FBAC-4EF2-802C-9AEA9BC40FF9}"/>
              </a:ext>
            </a:extLst>
          </p:cNvPr>
          <p:cNvSpPr txBox="1"/>
          <p:nvPr/>
        </p:nvSpPr>
        <p:spPr>
          <a:xfrm>
            <a:off x="10908725" y="3438976"/>
            <a:ext cx="5194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AA735983-1372-4318-8C7E-7C671E0952B4}"/>
              </a:ext>
            </a:extLst>
          </p:cNvPr>
          <p:cNvGrpSpPr/>
          <p:nvPr/>
        </p:nvGrpSpPr>
        <p:grpSpPr>
          <a:xfrm>
            <a:off x="450306" y="2395235"/>
            <a:ext cx="1416922" cy="2167248"/>
            <a:chOff x="8745759" y="623583"/>
            <a:chExt cx="2835935" cy="2167248"/>
          </a:xfrm>
        </p:grpSpPr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B7C1B467-AB7F-4651-AC31-77D3D46DD98A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DDB6632A-05D8-40A4-9B2D-CBE3D5370111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43A006A9-CA5A-4401-B7B0-3136249FB0A4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971617E4-85FD-478A-9017-FC395D4646C8}"/>
              </a:ext>
            </a:extLst>
          </p:cNvPr>
          <p:cNvSpPr/>
          <p:nvPr/>
        </p:nvSpPr>
        <p:spPr>
          <a:xfrm>
            <a:off x="3135685" y="3777532"/>
            <a:ext cx="4290185" cy="7640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1FDA1995-8D51-4515-83C7-D65CADACEF41}"/>
              </a:ext>
            </a:extLst>
          </p:cNvPr>
          <p:cNvGrpSpPr/>
          <p:nvPr/>
        </p:nvGrpSpPr>
        <p:grpSpPr>
          <a:xfrm>
            <a:off x="4801906" y="4512723"/>
            <a:ext cx="972315" cy="1622251"/>
            <a:chOff x="10117630" y="2913381"/>
            <a:chExt cx="1245576" cy="1622251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15BFBC9A-9EE8-4FD3-AE4C-464F5B5EB186}"/>
                </a:ext>
              </a:extLst>
            </p:cNvPr>
            <p:cNvGrpSpPr/>
            <p:nvPr/>
          </p:nvGrpSpPr>
          <p:grpSpPr>
            <a:xfrm>
              <a:off x="10117630" y="2913381"/>
              <a:ext cx="993113" cy="1622251"/>
              <a:chOff x="8123951" y="2936697"/>
              <a:chExt cx="993113" cy="1622251"/>
            </a:xfrm>
          </p:grpSpPr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E65D2BCA-00B3-4201-A5BE-1E0114FC02C7}"/>
                  </a:ext>
                </a:extLst>
              </p:cNvPr>
              <p:cNvGrpSpPr/>
              <p:nvPr/>
            </p:nvGrpSpPr>
            <p:grpSpPr>
              <a:xfrm>
                <a:off x="8123951" y="2936697"/>
                <a:ext cx="910306" cy="1622251"/>
                <a:chOff x="8126265" y="2933033"/>
                <a:chExt cx="910306" cy="1622251"/>
              </a:xfrm>
            </p:grpSpPr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1F7DAE6A-6349-4CB0-98C0-52B6841A8177}"/>
                    </a:ext>
                  </a:extLst>
                </p:cNvPr>
                <p:cNvSpPr txBox="1"/>
                <p:nvPr/>
              </p:nvSpPr>
              <p:spPr>
                <a:xfrm>
                  <a:off x="8342576" y="2933033"/>
                  <a:ext cx="693995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5F8DBD10-1AEE-4FA5-B56F-0BDBB04973CF}"/>
                    </a:ext>
                  </a:extLst>
                </p:cNvPr>
                <p:cNvSpPr txBox="1"/>
                <p:nvPr/>
              </p:nvSpPr>
              <p:spPr>
                <a:xfrm>
                  <a:off x="812626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6" name="直線コネクタ 85">
                <a:extLst>
                  <a:ext uri="{FF2B5EF4-FFF2-40B4-BE49-F238E27FC236}">
                    <a16:creationId xmlns:a16="http://schemas.microsoft.com/office/drawing/2014/main" id="{F442F122-6C8D-4C79-8FB2-D8B60D7BB3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84229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75E031CF-A45B-4C74-BE4A-8D3D5F994C95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6204E0F-268C-4176-8B21-E89228480391}"/>
              </a:ext>
            </a:extLst>
          </p:cNvPr>
          <p:cNvSpPr txBox="1"/>
          <p:nvPr/>
        </p:nvSpPr>
        <p:spPr>
          <a:xfrm>
            <a:off x="6096000" y="5253604"/>
            <a:ext cx="3512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÷3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CB8A0F13-B614-445C-B133-CB5D1ED6AC14}"/>
              </a:ext>
            </a:extLst>
          </p:cNvPr>
          <p:cNvGrpSpPr/>
          <p:nvPr/>
        </p:nvGrpSpPr>
        <p:grpSpPr>
          <a:xfrm>
            <a:off x="9254429" y="4950309"/>
            <a:ext cx="1227845" cy="1622251"/>
            <a:chOff x="10169690" y="2913381"/>
            <a:chExt cx="1193516" cy="1622251"/>
          </a:xfrm>
        </p:grpSpPr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507DCF6E-06C0-479E-A84B-43F37B270CF1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6EB45935-F305-4934-8F2C-A78C9230F52A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2C8FF839-E184-478D-8BE0-EF7A20BD07D4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EBEC2932-065C-484A-8675-03A90D87A993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19A8BD01-05FA-4ED6-96CA-7821A8EE86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F0B59CB5-1E88-4C12-84A8-7DDF994091F5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92177E9-7743-4AB2-9445-51728B20B246}"/>
              </a:ext>
            </a:extLst>
          </p:cNvPr>
          <p:cNvSpPr txBox="1"/>
          <p:nvPr/>
        </p:nvSpPr>
        <p:spPr>
          <a:xfrm>
            <a:off x="10378552" y="5316280"/>
            <a:ext cx="519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A1913CB-F6BE-4101-AAB4-A5ED4512F51B}"/>
              </a:ext>
            </a:extLst>
          </p:cNvPr>
          <p:cNvSpPr txBox="1"/>
          <p:nvPr/>
        </p:nvSpPr>
        <p:spPr>
          <a:xfrm>
            <a:off x="11025062" y="5211644"/>
            <a:ext cx="909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1L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99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0" animBg="1"/>
      <p:bldP spid="220" grpId="0"/>
      <p:bldP spid="249" grpId="0"/>
      <p:bldP spid="250" grpId="0"/>
      <p:bldP spid="255" grpId="0"/>
      <p:bldP spid="182" grpId="0" animBg="1"/>
      <p:bldP spid="199" grpId="0"/>
      <p:bldP spid="269" grpId="0"/>
      <p:bldP spid="147" grpId="0"/>
      <p:bldP spid="149" grpId="0"/>
      <p:bldP spid="150" grpId="0"/>
      <p:bldP spid="81" grpId="0" animBg="1"/>
      <p:bldP spid="73" grpId="0"/>
      <p:bldP spid="89" grpId="0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正方形/長方形 251">
            <a:extLst>
              <a:ext uri="{FF2B5EF4-FFF2-40B4-BE49-F238E27FC236}">
                <a16:creationId xmlns:a16="http://schemas.microsoft.com/office/drawing/2014/main" id="{6B00D416-8D8E-46DD-91E0-A403D89A1228}"/>
              </a:ext>
            </a:extLst>
          </p:cNvPr>
          <p:cNvSpPr/>
          <p:nvPr/>
        </p:nvSpPr>
        <p:spPr>
          <a:xfrm>
            <a:off x="2362245" y="3376302"/>
            <a:ext cx="5666457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629B036-21B8-4838-A1B3-CFC48F8BADAC}"/>
              </a:ext>
            </a:extLst>
          </p:cNvPr>
          <p:cNvCxnSpPr>
            <a:cxnSpLocks/>
          </p:cNvCxnSpPr>
          <p:nvPr/>
        </p:nvCxnSpPr>
        <p:spPr>
          <a:xfrm>
            <a:off x="2343856" y="2658117"/>
            <a:ext cx="566645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CDB6B883-AC46-4687-9362-EE2A33E779C4}"/>
              </a:ext>
            </a:extLst>
          </p:cNvPr>
          <p:cNvSpPr txBox="1"/>
          <p:nvPr/>
        </p:nvSpPr>
        <p:spPr>
          <a:xfrm>
            <a:off x="2668964" y="137318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222" name="グループ化 221">
            <a:extLst>
              <a:ext uri="{FF2B5EF4-FFF2-40B4-BE49-F238E27FC236}">
                <a16:creationId xmlns:a16="http://schemas.microsoft.com/office/drawing/2014/main" id="{4662FE72-78C3-4219-9ABC-705C6AF9ED4B}"/>
              </a:ext>
            </a:extLst>
          </p:cNvPr>
          <p:cNvGrpSpPr/>
          <p:nvPr/>
        </p:nvGrpSpPr>
        <p:grpSpPr>
          <a:xfrm>
            <a:off x="2676276" y="3251003"/>
            <a:ext cx="915316" cy="949983"/>
            <a:chOff x="10289811" y="3255067"/>
            <a:chExt cx="889725" cy="949983"/>
          </a:xfrm>
        </p:grpSpPr>
        <p:grpSp>
          <p:nvGrpSpPr>
            <p:cNvPr id="223" name="グループ化 222">
              <a:extLst>
                <a:ext uri="{FF2B5EF4-FFF2-40B4-BE49-F238E27FC236}">
                  <a16:creationId xmlns:a16="http://schemas.microsoft.com/office/drawing/2014/main" id="{506DB4BB-A46E-4344-80F0-98DABFB5B630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25" name="グループ化 224">
                <a:extLst>
                  <a:ext uri="{FF2B5EF4-FFF2-40B4-BE49-F238E27FC236}">
                    <a16:creationId xmlns:a16="http://schemas.microsoft.com/office/drawing/2014/main" id="{2FF442B6-B947-4F84-B2E0-A9987A34413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27" name="テキスト ボックス 226">
                  <a:extLst>
                    <a:ext uri="{FF2B5EF4-FFF2-40B4-BE49-F238E27FC236}">
                      <a16:creationId xmlns:a16="http://schemas.microsoft.com/office/drawing/2014/main" id="{67A3D018-EC5A-4BB8-BDAD-42DA52679E45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28" name="テキスト ボックス 227">
                  <a:extLst>
                    <a:ext uri="{FF2B5EF4-FFF2-40B4-BE49-F238E27FC236}">
                      <a16:creationId xmlns:a16="http://schemas.microsoft.com/office/drawing/2014/main" id="{D57A0294-0964-4D11-95A7-0869109B9DCA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26" name="直線コネクタ 225">
                <a:extLst>
                  <a:ext uri="{FF2B5EF4-FFF2-40B4-BE49-F238E27FC236}">
                    <a16:creationId xmlns:a16="http://schemas.microsoft.com/office/drawing/2014/main" id="{1B50B283-4A4B-4B96-90F2-613A5B7DFC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4" name="テキスト ボックス 223">
              <a:extLst>
                <a:ext uri="{FF2B5EF4-FFF2-40B4-BE49-F238E27FC236}">
                  <a16:creationId xmlns:a16="http://schemas.microsoft.com/office/drawing/2014/main" id="{991F6BD5-6D76-4CCD-85B3-39EB276E7329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5E8D2110-77A9-46F3-8602-1AE84105ADE1}"/>
              </a:ext>
            </a:extLst>
          </p:cNvPr>
          <p:cNvGrpSpPr/>
          <p:nvPr/>
        </p:nvGrpSpPr>
        <p:grpSpPr>
          <a:xfrm>
            <a:off x="4134060" y="3256082"/>
            <a:ext cx="915316" cy="949983"/>
            <a:chOff x="10289811" y="3255067"/>
            <a:chExt cx="889725" cy="949983"/>
          </a:xfrm>
        </p:grpSpPr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0096F8FE-0482-46B5-BF64-0538DD5FA4CB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38" name="グループ化 237">
                <a:extLst>
                  <a:ext uri="{FF2B5EF4-FFF2-40B4-BE49-F238E27FC236}">
                    <a16:creationId xmlns:a16="http://schemas.microsoft.com/office/drawing/2014/main" id="{76258FDD-267E-4A82-85E4-66BC801AC2B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40" name="テキスト ボックス 239">
                  <a:extLst>
                    <a:ext uri="{FF2B5EF4-FFF2-40B4-BE49-F238E27FC236}">
                      <a16:creationId xmlns:a16="http://schemas.microsoft.com/office/drawing/2014/main" id="{C1277A69-27F3-4464-8E62-F5CD3915C100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41" name="テキスト ボックス 240">
                  <a:extLst>
                    <a:ext uri="{FF2B5EF4-FFF2-40B4-BE49-F238E27FC236}">
                      <a16:creationId xmlns:a16="http://schemas.microsoft.com/office/drawing/2014/main" id="{45BBEEE2-C0CF-41AD-A19A-F33157EC834E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39" name="直線コネクタ 238">
                <a:extLst>
                  <a:ext uri="{FF2B5EF4-FFF2-40B4-BE49-F238E27FC236}">
                    <a16:creationId xmlns:a16="http://schemas.microsoft.com/office/drawing/2014/main" id="{384C9C82-09F8-4175-9896-D4E242EB1B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253B5DF8-25B5-4556-B679-2EA8BC84624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49" name="テキスト ボックス 248">
            <a:extLst>
              <a:ext uri="{FF2B5EF4-FFF2-40B4-BE49-F238E27FC236}">
                <a16:creationId xmlns:a16="http://schemas.microsoft.com/office/drawing/2014/main" id="{6979A8C1-EE3B-48D9-AC1B-34EF8D05DE1F}"/>
              </a:ext>
            </a:extLst>
          </p:cNvPr>
          <p:cNvSpPr txBox="1"/>
          <p:nvPr/>
        </p:nvSpPr>
        <p:spPr>
          <a:xfrm>
            <a:off x="4007233" y="137318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8C160D26-F0B4-432D-9A0F-1259B67337A9}"/>
              </a:ext>
            </a:extLst>
          </p:cNvPr>
          <p:cNvSpPr txBox="1"/>
          <p:nvPr/>
        </p:nvSpPr>
        <p:spPr>
          <a:xfrm>
            <a:off x="4693978" y="831947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253" name="直線コネクタ 252">
            <a:extLst>
              <a:ext uri="{FF2B5EF4-FFF2-40B4-BE49-F238E27FC236}">
                <a16:creationId xmlns:a16="http://schemas.microsoft.com/office/drawing/2014/main" id="{4211089C-F690-4466-AE92-145627E4DD97}"/>
              </a:ext>
            </a:extLst>
          </p:cNvPr>
          <p:cNvCxnSpPr>
            <a:cxnSpLocks/>
          </p:cNvCxnSpPr>
          <p:nvPr/>
        </p:nvCxnSpPr>
        <p:spPr>
          <a:xfrm>
            <a:off x="2362245" y="1978972"/>
            <a:ext cx="564806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5" name="テキスト ボックス 254">
            <a:extLst>
              <a:ext uri="{FF2B5EF4-FFF2-40B4-BE49-F238E27FC236}">
                <a16:creationId xmlns:a16="http://schemas.microsoft.com/office/drawing/2014/main" id="{82693270-BC63-4343-91A2-65853A760AF1}"/>
              </a:ext>
            </a:extLst>
          </p:cNvPr>
          <p:cNvSpPr txBox="1"/>
          <p:nvPr/>
        </p:nvSpPr>
        <p:spPr>
          <a:xfrm>
            <a:off x="5498699" y="137318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1F2864CD-443D-4C28-A7FF-267ADF1F97DF}"/>
              </a:ext>
            </a:extLst>
          </p:cNvPr>
          <p:cNvGrpSpPr/>
          <p:nvPr/>
        </p:nvGrpSpPr>
        <p:grpSpPr>
          <a:xfrm>
            <a:off x="5468931" y="3249695"/>
            <a:ext cx="915316" cy="949983"/>
            <a:chOff x="10289811" y="3255067"/>
            <a:chExt cx="889725" cy="949983"/>
          </a:xfrm>
        </p:grpSpPr>
        <p:grpSp>
          <p:nvGrpSpPr>
            <p:cNvPr id="259" name="グループ化 258">
              <a:extLst>
                <a:ext uri="{FF2B5EF4-FFF2-40B4-BE49-F238E27FC236}">
                  <a16:creationId xmlns:a16="http://schemas.microsoft.com/office/drawing/2014/main" id="{F541F916-2016-4149-9EDF-F0D0E8798B76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1" name="グループ化 260">
                <a:extLst>
                  <a:ext uri="{FF2B5EF4-FFF2-40B4-BE49-F238E27FC236}">
                    <a16:creationId xmlns:a16="http://schemas.microsoft.com/office/drawing/2014/main" id="{F4A27125-252A-4015-84A9-C539EBCE70B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3" name="テキスト ボックス 262">
                  <a:extLst>
                    <a:ext uri="{FF2B5EF4-FFF2-40B4-BE49-F238E27FC236}">
                      <a16:creationId xmlns:a16="http://schemas.microsoft.com/office/drawing/2014/main" id="{F7C68021-E6FF-4B9F-AA58-A2E0A56DFDEF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4" name="テキスト ボックス 263">
                  <a:extLst>
                    <a:ext uri="{FF2B5EF4-FFF2-40B4-BE49-F238E27FC236}">
                      <a16:creationId xmlns:a16="http://schemas.microsoft.com/office/drawing/2014/main" id="{9701C390-40C6-4308-AFA8-0BF2CB941291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2" name="直線コネクタ 261">
                <a:extLst>
                  <a:ext uri="{FF2B5EF4-FFF2-40B4-BE49-F238E27FC236}">
                    <a16:creationId xmlns:a16="http://schemas.microsoft.com/office/drawing/2014/main" id="{A0D89379-26CC-49D2-8662-A05B9BF6C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69A0B2C7-B00C-4463-99B6-6B0A59527A9D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1FB5D515-68E9-40A2-8CB0-CA6B47E2FB2D}"/>
              </a:ext>
            </a:extLst>
          </p:cNvPr>
          <p:cNvSpPr txBox="1"/>
          <p:nvPr/>
        </p:nvSpPr>
        <p:spPr>
          <a:xfrm>
            <a:off x="635683" y="26657"/>
            <a:ext cx="80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色をつけたところは何Ｌになりますか。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809DED7-8922-4BE7-87C1-DC2B63626FEB}"/>
              </a:ext>
            </a:extLst>
          </p:cNvPr>
          <p:cNvSpPr/>
          <p:nvPr/>
        </p:nvSpPr>
        <p:spPr>
          <a:xfrm>
            <a:off x="437266" y="3433240"/>
            <a:ext cx="1419801" cy="701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11C6BAD-D18A-49B8-BEBF-75AB36336AF6}"/>
              </a:ext>
            </a:extLst>
          </p:cNvPr>
          <p:cNvCxnSpPr>
            <a:cxnSpLocks/>
          </p:cNvCxnSpPr>
          <p:nvPr/>
        </p:nvCxnSpPr>
        <p:spPr>
          <a:xfrm>
            <a:off x="437267" y="2685548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009FD757-1A32-4A8E-914E-8F21A6251A3E}"/>
              </a:ext>
            </a:extLst>
          </p:cNvPr>
          <p:cNvCxnSpPr>
            <a:cxnSpLocks/>
          </p:cNvCxnSpPr>
          <p:nvPr/>
        </p:nvCxnSpPr>
        <p:spPr>
          <a:xfrm>
            <a:off x="437265" y="3422692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線コネクタ 200">
            <a:extLst>
              <a:ext uri="{FF2B5EF4-FFF2-40B4-BE49-F238E27FC236}">
                <a16:creationId xmlns:a16="http://schemas.microsoft.com/office/drawing/2014/main" id="{36C5C419-5B1E-496D-AC07-52D381B21307}"/>
              </a:ext>
            </a:extLst>
          </p:cNvPr>
          <p:cNvCxnSpPr>
            <a:cxnSpLocks/>
          </p:cNvCxnSpPr>
          <p:nvPr/>
        </p:nvCxnSpPr>
        <p:spPr>
          <a:xfrm>
            <a:off x="466979" y="1993252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45AC6ADD-26A9-480A-B5FD-620B10196868}"/>
              </a:ext>
            </a:extLst>
          </p:cNvPr>
          <p:cNvGrpSpPr/>
          <p:nvPr/>
        </p:nvGrpSpPr>
        <p:grpSpPr>
          <a:xfrm>
            <a:off x="804495" y="3276406"/>
            <a:ext cx="915316" cy="949983"/>
            <a:chOff x="10289811" y="3255067"/>
            <a:chExt cx="889725" cy="949983"/>
          </a:xfrm>
        </p:grpSpPr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0529664E-D15A-4261-A46F-7949E8501B74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265" name="グループ化 264">
                <a:extLst>
                  <a:ext uri="{FF2B5EF4-FFF2-40B4-BE49-F238E27FC236}">
                    <a16:creationId xmlns:a16="http://schemas.microsoft.com/office/drawing/2014/main" id="{912E9C6C-E4C1-451A-8FB4-7C2CCCD0EAEA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267" name="テキスト ボックス 266">
                  <a:extLst>
                    <a:ext uri="{FF2B5EF4-FFF2-40B4-BE49-F238E27FC236}">
                      <a16:creationId xmlns:a16="http://schemas.microsoft.com/office/drawing/2014/main" id="{3C34D5AF-BD65-4238-8B92-1E9CB180EE64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268" name="テキスト ボックス 267">
                  <a:extLst>
                    <a:ext uri="{FF2B5EF4-FFF2-40B4-BE49-F238E27FC236}">
                      <a16:creationId xmlns:a16="http://schemas.microsoft.com/office/drawing/2014/main" id="{70731970-6DED-421F-A601-E75384BA2308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266" name="直線コネクタ 265">
                <a:extLst>
                  <a:ext uri="{FF2B5EF4-FFF2-40B4-BE49-F238E27FC236}">
                    <a16:creationId xmlns:a16="http://schemas.microsoft.com/office/drawing/2014/main" id="{9C0E32FD-BCD1-4966-9862-BB1CD7672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1" name="テキスト ボックス 250">
              <a:extLst>
                <a:ext uri="{FF2B5EF4-FFF2-40B4-BE49-F238E27FC236}">
                  <a16:creationId xmlns:a16="http://schemas.microsoft.com/office/drawing/2014/main" id="{08E9DB92-D53B-47D7-93CA-A6FBBB304FA7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269" name="テキスト ボックス 268">
            <a:extLst>
              <a:ext uri="{FF2B5EF4-FFF2-40B4-BE49-F238E27FC236}">
                <a16:creationId xmlns:a16="http://schemas.microsoft.com/office/drawing/2014/main" id="{06164F0F-5674-41B4-B683-B29A7B74AC2F}"/>
              </a:ext>
            </a:extLst>
          </p:cNvPr>
          <p:cNvSpPr txBox="1"/>
          <p:nvPr/>
        </p:nvSpPr>
        <p:spPr>
          <a:xfrm>
            <a:off x="708584" y="833302"/>
            <a:ext cx="10310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366" name="グループ化 365">
            <a:extLst>
              <a:ext uri="{FF2B5EF4-FFF2-40B4-BE49-F238E27FC236}">
                <a16:creationId xmlns:a16="http://schemas.microsoft.com/office/drawing/2014/main" id="{46A19A3A-B06F-4E65-BA0B-F0BCD6EC8C58}"/>
              </a:ext>
            </a:extLst>
          </p:cNvPr>
          <p:cNvGrpSpPr/>
          <p:nvPr/>
        </p:nvGrpSpPr>
        <p:grpSpPr>
          <a:xfrm>
            <a:off x="2342019" y="1958355"/>
            <a:ext cx="5686683" cy="2167248"/>
            <a:chOff x="8745759" y="623583"/>
            <a:chExt cx="2835935" cy="2167248"/>
          </a:xfrm>
        </p:grpSpPr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8B57278D-DC17-4630-9C81-49E154F63094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8" name="直線コネクタ 367">
              <a:extLst>
                <a:ext uri="{FF2B5EF4-FFF2-40B4-BE49-F238E27FC236}">
                  <a16:creationId xmlns:a16="http://schemas.microsoft.com/office/drawing/2014/main" id="{C33802E9-F971-497E-9397-54D4F25F1664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9" name="直線コネクタ 368">
              <a:extLst>
                <a:ext uri="{FF2B5EF4-FFF2-40B4-BE49-F238E27FC236}">
                  <a16:creationId xmlns:a16="http://schemas.microsoft.com/office/drawing/2014/main" id="{8B249B01-A32A-4667-B4DD-D697001D5040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0" name="直線コネクタ 369">
            <a:extLst>
              <a:ext uri="{FF2B5EF4-FFF2-40B4-BE49-F238E27FC236}">
                <a16:creationId xmlns:a16="http://schemas.microsoft.com/office/drawing/2014/main" id="{4093D05C-6E5E-4F54-BC11-FB46DD0C687C}"/>
              </a:ext>
            </a:extLst>
          </p:cNvPr>
          <p:cNvCxnSpPr>
            <a:cxnSpLocks/>
          </p:cNvCxnSpPr>
          <p:nvPr/>
        </p:nvCxnSpPr>
        <p:spPr>
          <a:xfrm>
            <a:off x="2378754" y="3344662"/>
            <a:ext cx="563156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直線コネクタ 370">
            <a:extLst>
              <a:ext uri="{FF2B5EF4-FFF2-40B4-BE49-F238E27FC236}">
                <a16:creationId xmlns:a16="http://schemas.microsoft.com/office/drawing/2014/main" id="{46F8A516-BB61-487F-89FF-6B5240D85F1C}"/>
              </a:ext>
            </a:extLst>
          </p:cNvPr>
          <p:cNvCxnSpPr/>
          <p:nvPr/>
        </p:nvCxnSpPr>
        <p:spPr>
          <a:xfrm>
            <a:off x="3759990" y="1945796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>
            <a:extLst>
              <a:ext uri="{FF2B5EF4-FFF2-40B4-BE49-F238E27FC236}">
                <a16:creationId xmlns:a16="http://schemas.microsoft.com/office/drawing/2014/main" id="{80B891EC-672C-40DD-B5E2-0F95DC334A7C}"/>
              </a:ext>
            </a:extLst>
          </p:cNvPr>
          <p:cNvCxnSpPr/>
          <p:nvPr/>
        </p:nvCxnSpPr>
        <p:spPr>
          <a:xfrm>
            <a:off x="5173590" y="1978972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D0FC00A-0664-41B2-BC99-9490C044AB4B}"/>
              </a:ext>
            </a:extLst>
          </p:cNvPr>
          <p:cNvGrpSpPr/>
          <p:nvPr/>
        </p:nvGrpSpPr>
        <p:grpSpPr>
          <a:xfrm>
            <a:off x="8548786" y="2883090"/>
            <a:ext cx="1227845" cy="1622251"/>
            <a:chOff x="10169690" y="2913381"/>
            <a:chExt cx="1193516" cy="1622251"/>
          </a:xfrm>
        </p:grpSpPr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F008C6B0-1783-4E01-A935-A0A080A16E97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656B2B51-4CAE-4C1A-A2DC-9AE90B2C04F9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145" name="テキスト ボックス 144">
                  <a:extLst>
                    <a:ext uri="{FF2B5EF4-FFF2-40B4-BE49-F238E27FC236}">
                      <a16:creationId xmlns:a16="http://schemas.microsoft.com/office/drawing/2014/main" id="{5B5D7321-FC97-4464-AC17-36240695C473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6" name="テキスト ボックス 145">
                  <a:extLst>
                    <a:ext uri="{FF2B5EF4-FFF2-40B4-BE49-F238E27FC236}">
                      <a16:creationId xmlns:a16="http://schemas.microsoft.com/office/drawing/2014/main" id="{7B081654-2D97-4936-A272-7D5C904D52A2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2373DFE4-8F87-46CF-A548-6EA6CE4F80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EFC82621-6FCF-48EB-BF28-CC96081DBD30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79692FFB-A5BF-4952-B47F-83AB1384FF33}"/>
              </a:ext>
            </a:extLst>
          </p:cNvPr>
          <p:cNvSpPr txBox="1"/>
          <p:nvPr/>
        </p:nvSpPr>
        <p:spPr>
          <a:xfrm>
            <a:off x="8213649" y="1545570"/>
            <a:ext cx="30059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Ｌを</a:t>
            </a:r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つに</a:t>
            </a:r>
            <a:endParaRPr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分けると</a:t>
            </a:r>
            <a:endParaRPr kumimoji="1" lang="ja-JP" altLang="en-US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AA735983-1372-4318-8C7E-7C671E0952B4}"/>
              </a:ext>
            </a:extLst>
          </p:cNvPr>
          <p:cNvGrpSpPr/>
          <p:nvPr/>
        </p:nvGrpSpPr>
        <p:grpSpPr>
          <a:xfrm>
            <a:off x="440146" y="1958355"/>
            <a:ext cx="1416922" cy="2167248"/>
            <a:chOff x="8745759" y="623583"/>
            <a:chExt cx="2835935" cy="2167248"/>
          </a:xfrm>
        </p:grpSpPr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B7C1B467-AB7F-4651-AC31-77D3D46DD98A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DDB6632A-05D8-40A4-9B2D-CBE3D5370111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43A006A9-CA5A-4401-B7B0-3136249FB0A4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986F73B7-BD59-47FE-800A-A32925557B45}"/>
              </a:ext>
            </a:extLst>
          </p:cNvPr>
          <p:cNvCxnSpPr/>
          <p:nvPr/>
        </p:nvCxnSpPr>
        <p:spPr>
          <a:xfrm>
            <a:off x="6616310" y="1988006"/>
            <a:ext cx="0" cy="21308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B6CC3984-B1DC-45F9-9C65-1912D1039240}"/>
              </a:ext>
            </a:extLst>
          </p:cNvPr>
          <p:cNvGrpSpPr/>
          <p:nvPr/>
        </p:nvGrpSpPr>
        <p:grpSpPr>
          <a:xfrm>
            <a:off x="6983484" y="3243275"/>
            <a:ext cx="915316" cy="949983"/>
            <a:chOff x="10289811" y="3255067"/>
            <a:chExt cx="889725" cy="949983"/>
          </a:xfrm>
        </p:grpSpPr>
        <p:grpSp>
          <p:nvGrpSpPr>
            <p:cNvPr id="168" name="グループ化 167">
              <a:extLst>
                <a:ext uri="{FF2B5EF4-FFF2-40B4-BE49-F238E27FC236}">
                  <a16:creationId xmlns:a16="http://schemas.microsoft.com/office/drawing/2014/main" id="{6AE0BEB8-E50B-490D-950F-83506430F9E1}"/>
                </a:ext>
              </a:extLst>
            </p:cNvPr>
            <p:cNvGrpSpPr/>
            <p:nvPr/>
          </p:nvGrpSpPr>
          <p:grpSpPr>
            <a:xfrm>
              <a:off x="10289811" y="3255067"/>
              <a:ext cx="520006" cy="949983"/>
              <a:chOff x="8296132" y="3278383"/>
              <a:chExt cx="520006" cy="949983"/>
            </a:xfrm>
          </p:grpSpPr>
          <p:grpSp>
            <p:nvGrpSpPr>
              <p:cNvPr id="170" name="グループ化 169">
                <a:extLst>
                  <a:ext uri="{FF2B5EF4-FFF2-40B4-BE49-F238E27FC236}">
                    <a16:creationId xmlns:a16="http://schemas.microsoft.com/office/drawing/2014/main" id="{FAA4612A-7995-42BD-B570-6C39901F3B97}"/>
                  </a:ext>
                </a:extLst>
              </p:cNvPr>
              <p:cNvGrpSpPr/>
              <p:nvPr/>
            </p:nvGrpSpPr>
            <p:grpSpPr>
              <a:xfrm>
                <a:off x="8296132" y="3278383"/>
                <a:ext cx="520006" cy="949983"/>
                <a:chOff x="8298446" y="3274719"/>
                <a:chExt cx="520006" cy="949983"/>
              </a:xfrm>
            </p:grpSpPr>
            <p:sp>
              <p:nvSpPr>
                <p:cNvPr id="172" name="テキスト ボックス 171">
                  <a:extLst>
                    <a:ext uri="{FF2B5EF4-FFF2-40B4-BE49-F238E27FC236}">
                      <a16:creationId xmlns:a16="http://schemas.microsoft.com/office/drawing/2014/main" id="{7C5874A7-02A0-4C93-9FCD-90931402D4F9}"/>
                    </a:ext>
                  </a:extLst>
                </p:cNvPr>
                <p:cNvSpPr txBox="1"/>
                <p:nvPr/>
              </p:nvSpPr>
              <p:spPr>
                <a:xfrm>
                  <a:off x="8391690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73" name="テキスト ボックス 172">
                  <a:extLst>
                    <a:ext uri="{FF2B5EF4-FFF2-40B4-BE49-F238E27FC236}">
                      <a16:creationId xmlns:a16="http://schemas.microsoft.com/office/drawing/2014/main" id="{A483CA87-1281-4271-83A8-CC4DD086BC5D}"/>
                    </a:ext>
                  </a:extLst>
                </p:cNvPr>
                <p:cNvSpPr txBox="1"/>
                <p:nvPr/>
              </p:nvSpPr>
              <p:spPr>
                <a:xfrm>
                  <a:off x="8298446" y="3639927"/>
                  <a:ext cx="5049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295B7FF1-F980-43E6-A5E1-3615CD042D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51A77FF6-DC4A-4D80-AB34-A339FC0DD8A1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4E962158-767D-45EB-A7DB-FF33E5A037AD}"/>
              </a:ext>
            </a:extLst>
          </p:cNvPr>
          <p:cNvSpPr txBox="1"/>
          <p:nvPr/>
        </p:nvSpPr>
        <p:spPr>
          <a:xfrm>
            <a:off x="6855140" y="137318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CBB0209-98D3-4D47-9BCA-6C9CF7B3232A}"/>
              </a:ext>
            </a:extLst>
          </p:cNvPr>
          <p:cNvSpPr/>
          <p:nvPr/>
        </p:nvSpPr>
        <p:spPr>
          <a:xfrm>
            <a:off x="2322815" y="3342227"/>
            <a:ext cx="5653994" cy="7640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5" name="グループ化 384">
            <a:extLst>
              <a:ext uri="{FF2B5EF4-FFF2-40B4-BE49-F238E27FC236}">
                <a16:creationId xmlns:a16="http://schemas.microsoft.com/office/drawing/2014/main" id="{C3C4EFE0-324E-43DF-86F4-AFE56B19E552}"/>
              </a:ext>
            </a:extLst>
          </p:cNvPr>
          <p:cNvGrpSpPr/>
          <p:nvPr/>
        </p:nvGrpSpPr>
        <p:grpSpPr>
          <a:xfrm>
            <a:off x="4638660" y="4022453"/>
            <a:ext cx="1227845" cy="1622251"/>
            <a:chOff x="10169690" y="2913381"/>
            <a:chExt cx="1193516" cy="1622251"/>
          </a:xfrm>
        </p:grpSpPr>
        <p:grpSp>
          <p:nvGrpSpPr>
            <p:cNvPr id="386" name="グループ化 385">
              <a:extLst>
                <a:ext uri="{FF2B5EF4-FFF2-40B4-BE49-F238E27FC236}">
                  <a16:creationId xmlns:a16="http://schemas.microsoft.com/office/drawing/2014/main" id="{32737D5F-F616-4DF9-BE4F-B03D0B97DA61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388" name="グループ化 387">
                <a:extLst>
                  <a:ext uri="{FF2B5EF4-FFF2-40B4-BE49-F238E27FC236}">
                    <a16:creationId xmlns:a16="http://schemas.microsoft.com/office/drawing/2014/main" id="{BF8C1F78-8764-4D14-83CB-08091F5103DF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390" name="テキスト ボックス 389">
                  <a:extLst>
                    <a:ext uri="{FF2B5EF4-FFF2-40B4-BE49-F238E27FC236}">
                      <a16:creationId xmlns:a16="http://schemas.microsoft.com/office/drawing/2014/main" id="{F24DDE27-8C4E-4FFC-A6DC-A089AC12A109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391" name="テキスト ボックス 390">
                  <a:extLst>
                    <a:ext uri="{FF2B5EF4-FFF2-40B4-BE49-F238E27FC236}">
                      <a16:creationId xmlns:a16="http://schemas.microsoft.com/office/drawing/2014/main" id="{43151B9C-2216-4AD1-9FBE-F82D51CD5B86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389" name="直線コネクタ 388">
                <a:extLst>
                  <a:ext uri="{FF2B5EF4-FFF2-40B4-BE49-F238E27FC236}">
                    <a16:creationId xmlns:a16="http://schemas.microsoft.com/office/drawing/2014/main" id="{A06D12D6-A0CD-4065-8476-136221E752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7" name="テキスト ボックス 386">
              <a:extLst>
                <a:ext uri="{FF2B5EF4-FFF2-40B4-BE49-F238E27FC236}">
                  <a16:creationId xmlns:a16="http://schemas.microsoft.com/office/drawing/2014/main" id="{AC22F63D-9961-47C2-9261-269D57FC1C0B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D746DC0-040F-4ECB-83FF-FD2FDD730A6B}"/>
              </a:ext>
            </a:extLst>
          </p:cNvPr>
          <p:cNvSpPr txBox="1"/>
          <p:nvPr/>
        </p:nvSpPr>
        <p:spPr>
          <a:xfrm>
            <a:off x="6296025" y="5318785"/>
            <a:ext cx="3512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r>
              <a:rPr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÷3</a:t>
            </a:r>
            <a:r>
              <a:rPr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30D3D08D-5F25-4D9C-8F14-01C057B435F9}"/>
              </a:ext>
            </a:extLst>
          </p:cNvPr>
          <p:cNvGrpSpPr/>
          <p:nvPr/>
        </p:nvGrpSpPr>
        <p:grpSpPr>
          <a:xfrm>
            <a:off x="9454454" y="5015490"/>
            <a:ext cx="1227845" cy="1622251"/>
            <a:chOff x="10169690" y="2913381"/>
            <a:chExt cx="1193516" cy="1622251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C44C1B8A-6151-4F1E-A128-3FBCA1B414FB}"/>
                </a:ext>
              </a:extLst>
            </p:cNvPr>
            <p:cNvGrpSpPr/>
            <p:nvPr/>
          </p:nvGrpSpPr>
          <p:grpSpPr>
            <a:xfrm>
              <a:off x="10169690" y="2913381"/>
              <a:ext cx="723803" cy="1622251"/>
              <a:chOff x="8176011" y="2936697"/>
              <a:chExt cx="723803" cy="1622251"/>
            </a:xfrm>
          </p:grpSpPr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27875302-5488-4997-9DCC-B0F8E151089A}"/>
                  </a:ext>
                </a:extLst>
              </p:cNvPr>
              <p:cNvGrpSpPr/>
              <p:nvPr/>
            </p:nvGrpSpPr>
            <p:grpSpPr>
              <a:xfrm>
                <a:off x="8176011" y="2936697"/>
                <a:ext cx="564983" cy="1622251"/>
                <a:chOff x="8178325" y="2933033"/>
                <a:chExt cx="564983" cy="1622251"/>
              </a:xfrm>
            </p:grpSpPr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23D72DED-BA18-4F16-8778-C7DAFC91E96A}"/>
                    </a:ext>
                  </a:extLst>
                </p:cNvPr>
                <p:cNvSpPr txBox="1"/>
                <p:nvPr/>
              </p:nvSpPr>
              <p:spPr>
                <a:xfrm>
                  <a:off x="8316546" y="2933033"/>
                  <a:ext cx="42676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88" name="テキスト ボックス 87">
                  <a:extLst>
                    <a:ext uri="{FF2B5EF4-FFF2-40B4-BE49-F238E27FC236}">
                      <a16:creationId xmlns:a16="http://schemas.microsoft.com/office/drawing/2014/main" id="{50C04216-031C-442B-AFDA-4D725DE9B27A}"/>
                    </a:ext>
                  </a:extLst>
                </p:cNvPr>
                <p:cNvSpPr txBox="1"/>
                <p:nvPr/>
              </p:nvSpPr>
              <p:spPr>
                <a:xfrm>
                  <a:off x="8178325" y="3631954"/>
                  <a:ext cx="504923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３</a:t>
                  </a:r>
                  <a:endParaRPr kumimoji="1" lang="ja-JP" altLang="en-US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86" name="直線コネクタ 85">
                <a:extLst>
                  <a:ext uri="{FF2B5EF4-FFF2-40B4-BE49-F238E27FC236}">
                    <a16:creationId xmlns:a16="http://schemas.microsoft.com/office/drawing/2014/main" id="{BEE1F9AD-8E51-493B-868A-75CFAB265E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74770" y="3766639"/>
                <a:ext cx="62504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825B936B-08C0-43D0-B099-19AEF75080C8}"/>
                </a:ext>
              </a:extLst>
            </p:cNvPr>
            <p:cNvSpPr txBox="1"/>
            <p:nvPr/>
          </p:nvSpPr>
          <p:spPr>
            <a:xfrm>
              <a:off x="10858283" y="3355752"/>
              <a:ext cx="5049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170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0" animBg="1"/>
      <p:bldP spid="220" grpId="0"/>
      <p:bldP spid="249" grpId="0"/>
      <p:bldP spid="250" grpId="0"/>
      <p:bldP spid="255" grpId="0"/>
      <p:bldP spid="182" grpId="0" animBg="1"/>
      <p:bldP spid="269" grpId="0"/>
      <p:bldP spid="147" grpId="0"/>
      <p:bldP spid="174" grpId="0"/>
      <p:bldP spid="6" grpId="0" animBg="1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8C5822-A967-4149-9AFF-F4542DC7F1C5}"/>
              </a:ext>
            </a:extLst>
          </p:cNvPr>
          <p:cNvSpPr/>
          <p:nvPr/>
        </p:nvSpPr>
        <p:spPr>
          <a:xfrm>
            <a:off x="1648797" y="4200767"/>
            <a:ext cx="1419801" cy="54622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E3B7720-DE62-4E71-9226-B8E21CBDE9BE}"/>
              </a:ext>
            </a:extLst>
          </p:cNvPr>
          <p:cNvCxnSpPr>
            <a:cxnSpLocks/>
          </p:cNvCxnSpPr>
          <p:nvPr/>
        </p:nvCxnSpPr>
        <p:spPr>
          <a:xfrm>
            <a:off x="1648796" y="3649116"/>
            <a:ext cx="141980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457200" y="294632"/>
            <a:ext cx="11449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ジュース</a:t>
            </a:r>
            <a:r>
              <a:rPr lang="en-US" altLang="ja-JP" sz="4800" dirty="0"/>
              <a:t>1</a:t>
            </a:r>
            <a:r>
              <a:rPr kumimoji="1" lang="ja-JP" altLang="en-US" sz="4800" dirty="0"/>
              <a:t>Ｌを</a:t>
            </a:r>
            <a:r>
              <a:rPr kumimoji="1" lang="en-US" altLang="ja-JP" sz="4800" dirty="0"/>
              <a:t>4</a:t>
            </a:r>
            <a:r>
              <a:rPr kumimoji="1" lang="ja-JP" altLang="en-US" sz="4800" dirty="0"/>
              <a:t>人で分けます。</a:t>
            </a:r>
            <a:endParaRPr kumimoji="1" lang="en-US" altLang="ja-JP" sz="4800" dirty="0"/>
          </a:p>
          <a:p>
            <a:r>
              <a:rPr kumimoji="1" lang="en-US" altLang="ja-JP" sz="4800" dirty="0"/>
              <a:t>4</a:t>
            </a:r>
            <a:r>
              <a:rPr kumimoji="1" lang="ja-JP" altLang="en-US" sz="4800" dirty="0"/>
              <a:t>等分すると，</a:t>
            </a:r>
            <a:r>
              <a:rPr kumimoji="1" lang="en-US" altLang="ja-JP" sz="4800" dirty="0"/>
              <a:t>1</a:t>
            </a:r>
            <a:r>
              <a:rPr kumimoji="1" lang="ja-JP" altLang="en-US" sz="4800" dirty="0"/>
              <a:t>人分は何リットルですか。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F135F1-C74B-4227-B783-ACCC9458A589}"/>
              </a:ext>
            </a:extLst>
          </p:cNvPr>
          <p:cNvSpPr txBox="1"/>
          <p:nvPr/>
        </p:nvSpPr>
        <p:spPr>
          <a:xfrm>
            <a:off x="1973906" y="2042546"/>
            <a:ext cx="87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8BFD1406-C5DB-4A96-A9B6-7B43B7785000}"/>
              </a:ext>
            </a:extLst>
          </p:cNvPr>
          <p:cNvCxnSpPr>
            <a:cxnSpLocks/>
          </p:cNvCxnSpPr>
          <p:nvPr/>
        </p:nvCxnSpPr>
        <p:spPr>
          <a:xfrm>
            <a:off x="1648796" y="4198111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8F40DE-FA18-41D4-9627-05DF628FE43C}"/>
              </a:ext>
            </a:extLst>
          </p:cNvPr>
          <p:cNvSpPr txBox="1"/>
          <p:nvPr/>
        </p:nvSpPr>
        <p:spPr>
          <a:xfrm>
            <a:off x="6037673" y="2818686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AA1A65-C64A-4D5D-8A43-CDC37EFCD4C8}"/>
              </a:ext>
            </a:extLst>
          </p:cNvPr>
          <p:cNvSpPr txBox="1"/>
          <p:nvPr/>
        </p:nvSpPr>
        <p:spPr>
          <a:xfrm>
            <a:off x="4514667" y="279080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86B3FA6-CF59-49FF-9797-FF8F6D6DA90F}"/>
              </a:ext>
            </a:extLst>
          </p:cNvPr>
          <p:cNvSpPr txBox="1"/>
          <p:nvPr/>
        </p:nvSpPr>
        <p:spPr>
          <a:xfrm>
            <a:off x="7822712" y="5562516"/>
            <a:ext cx="1700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A1689B-F500-4466-AD6F-EA7325AC1240}"/>
              </a:ext>
            </a:extLst>
          </p:cNvPr>
          <p:cNvSpPr txBox="1"/>
          <p:nvPr/>
        </p:nvSpPr>
        <p:spPr>
          <a:xfrm>
            <a:off x="6475469" y="2808526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9570B3A-0642-48AF-80EF-71FB8057BFAD}"/>
              </a:ext>
            </a:extLst>
          </p:cNvPr>
          <p:cNvSpPr txBox="1"/>
          <p:nvPr/>
        </p:nvSpPr>
        <p:spPr>
          <a:xfrm>
            <a:off x="7975320" y="2845861"/>
            <a:ext cx="88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135271-C4F9-4066-BEE6-D43078ABD15F}"/>
              </a:ext>
            </a:extLst>
          </p:cNvPr>
          <p:cNvSpPr txBox="1"/>
          <p:nvPr/>
        </p:nvSpPr>
        <p:spPr>
          <a:xfrm>
            <a:off x="7366018" y="2845077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9E109C-3953-42D3-9B23-E0739263ECE2}"/>
              </a:ext>
            </a:extLst>
          </p:cNvPr>
          <p:cNvGrpSpPr/>
          <p:nvPr/>
        </p:nvGrpSpPr>
        <p:grpSpPr>
          <a:xfrm>
            <a:off x="8765142" y="2460293"/>
            <a:ext cx="735710" cy="1659419"/>
            <a:chOff x="8439446" y="2963895"/>
            <a:chExt cx="735710" cy="1659419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78B75EC-6C70-44EC-9842-0A8179A76B70}"/>
                </a:ext>
              </a:extLst>
            </p:cNvPr>
            <p:cNvGrpSpPr/>
            <p:nvPr/>
          </p:nvGrpSpPr>
          <p:grpSpPr>
            <a:xfrm>
              <a:off x="8439446" y="2963895"/>
              <a:ext cx="735710" cy="1659419"/>
              <a:chOff x="8441760" y="2960231"/>
              <a:chExt cx="735710" cy="1659419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2D528D2-D000-425B-ADC4-CB0BA9133BC3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CAC2616-1174-495C-8CAD-B879661FC08D}"/>
                  </a:ext>
                </a:extLst>
              </p:cNvPr>
              <p:cNvSpPr txBox="1"/>
              <p:nvPr/>
            </p:nvSpPr>
            <p:spPr>
              <a:xfrm>
                <a:off x="8441760" y="3696320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4332D53-A0DC-46A2-B384-BBB1C845971E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EC7A042-FDAB-48CB-A88C-4E2D85BA4855}"/>
              </a:ext>
            </a:extLst>
          </p:cNvPr>
          <p:cNvGrpSpPr/>
          <p:nvPr/>
        </p:nvGrpSpPr>
        <p:grpSpPr>
          <a:xfrm>
            <a:off x="3225589" y="3731856"/>
            <a:ext cx="1243475" cy="1393595"/>
            <a:chOff x="3225589" y="3731856"/>
            <a:chExt cx="1243475" cy="1393595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BA1B5C31-0B5D-4E2C-8D11-AB1CF0FA0808}"/>
                </a:ext>
              </a:extLst>
            </p:cNvPr>
            <p:cNvSpPr txBox="1"/>
            <p:nvPr/>
          </p:nvSpPr>
          <p:spPr>
            <a:xfrm>
              <a:off x="3658233" y="3920822"/>
              <a:ext cx="81083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E0C7194-92CF-4F46-8C78-07FFC72F27F7}"/>
                </a:ext>
              </a:extLst>
            </p:cNvPr>
            <p:cNvGrpSpPr/>
            <p:nvPr/>
          </p:nvGrpSpPr>
          <p:grpSpPr>
            <a:xfrm>
              <a:off x="3225589" y="3731856"/>
              <a:ext cx="810831" cy="1393595"/>
              <a:chOff x="9428618" y="5195366"/>
              <a:chExt cx="810831" cy="1393595"/>
            </a:xfrm>
          </p:grpSpPr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EE4723E-46AC-4754-8436-6A143E539CF5}"/>
                  </a:ext>
                </a:extLst>
              </p:cNvPr>
              <p:cNvSpPr txBox="1"/>
              <p:nvPr/>
            </p:nvSpPr>
            <p:spPr>
              <a:xfrm>
                <a:off x="9453879" y="5195366"/>
                <a:ext cx="71887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FDDECC1-AA28-4E58-B75E-B1751B52A2F5}"/>
                  </a:ext>
                </a:extLst>
              </p:cNvPr>
              <p:cNvSpPr txBox="1"/>
              <p:nvPr/>
            </p:nvSpPr>
            <p:spPr>
              <a:xfrm>
                <a:off x="9428618" y="5757964"/>
                <a:ext cx="8108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3439DE4C-EF9A-4AF7-8B14-C306DB618A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59429" y="5919005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49EEE4F-9D37-43BB-966A-1BEDA6A6F04F}"/>
              </a:ext>
            </a:extLst>
          </p:cNvPr>
          <p:cNvCxnSpPr>
            <a:cxnSpLocks/>
          </p:cNvCxnSpPr>
          <p:nvPr/>
        </p:nvCxnSpPr>
        <p:spPr>
          <a:xfrm>
            <a:off x="1648796" y="3089572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6EF05AB-63AC-4E9D-BC1D-1AF9EFD47D4D}"/>
              </a:ext>
            </a:extLst>
          </p:cNvPr>
          <p:cNvGrpSpPr/>
          <p:nvPr/>
        </p:nvGrpSpPr>
        <p:grpSpPr>
          <a:xfrm>
            <a:off x="1642082" y="2592450"/>
            <a:ext cx="1416922" cy="2167248"/>
            <a:chOff x="8745759" y="623583"/>
            <a:chExt cx="2835935" cy="2167248"/>
          </a:xfrm>
        </p:grpSpPr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B53AFCF-6C16-415F-B485-2823CBDB2BBF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2725C6D1-70DE-4A77-87FD-8F13B1536FB0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A180B8D-93E8-42C8-AFBD-35ADD4A37FB0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A22CBD6-7555-4D09-9829-69B670790E33}"/>
              </a:ext>
            </a:extLst>
          </p:cNvPr>
          <p:cNvCxnSpPr>
            <a:cxnSpLocks/>
          </p:cNvCxnSpPr>
          <p:nvPr/>
        </p:nvCxnSpPr>
        <p:spPr>
          <a:xfrm>
            <a:off x="1638636" y="2602940"/>
            <a:ext cx="1419803" cy="1054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DF88454C-3E42-4989-ABB7-8A39CA80B677}"/>
              </a:ext>
            </a:extLst>
          </p:cNvPr>
          <p:cNvSpPr/>
          <p:nvPr/>
        </p:nvSpPr>
        <p:spPr>
          <a:xfrm>
            <a:off x="3145402" y="3806887"/>
            <a:ext cx="1243717" cy="118682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11644C0-F75F-4196-AD3A-F3BD7B045469}"/>
              </a:ext>
            </a:extLst>
          </p:cNvPr>
          <p:cNvGrpSpPr/>
          <p:nvPr/>
        </p:nvGrpSpPr>
        <p:grpSpPr>
          <a:xfrm>
            <a:off x="9315006" y="5125451"/>
            <a:ext cx="1243475" cy="1393595"/>
            <a:chOff x="3225589" y="3731856"/>
            <a:chExt cx="1243475" cy="1393595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4C9034B3-4EC3-4094-8BF8-413FEECE5212}"/>
                </a:ext>
              </a:extLst>
            </p:cNvPr>
            <p:cNvSpPr txBox="1"/>
            <p:nvPr/>
          </p:nvSpPr>
          <p:spPr>
            <a:xfrm>
              <a:off x="3658233" y="3920822"/>
              <a:ext cx="81083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25E3FD7F-5C6A-4FCC-8BD3-E1EE1564B878}"/>
                </a:ext>
              </a:extLst>
            </p:cNvPr>
            <p:cNvGrpSpPr/>
            <p:nvPr/>
          </p:nvGrpSpPr>
          <p:grpSpPr>
            <a:xfrm>
              <a:off x="3225589" y="3731856"/>
              <a:ext cx="810831" cy="1393595"/>
              <a:chOff x="9428618" y="5195366"/>
              <a:chExt cx="810831" cy="1393595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EE68F70-8AF4-4386-ABE3-0FD9826C4662}"/>
                  </a:ext>
                </a:extLst>
              </p:cNvPr>
              <p:cNvSpPr txBox="1"/>
              <p:nvPr/>
            </p:nvSpPr>
            <p:spPr>
              <a:xfrm>
                <a:off x="9453879" y="5195366"/>
                <a:ext cx="71887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1</a:t>
                </a:r>
                <a:endPara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926E1C2-59FD-4E1F-A2DE-9E1C25E24D93}"/>
                  </a:ext>
                </a:extLst>
              </p:cNvPr>
              <p:cNvSpPr txBox="1"/>
              <p:nvPr/>
            </p:nvSpPr>
            <p:spPr>
              <a:xfrm>
                <a:off x="9428618" y="5757964"/>
                <a:ext cx="8108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917E8AB8-8418-41D7-B48B-91988E87E0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59429" y="5919005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9875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/>
      <p:bldP spid="60" grpId="0"/>
      <p:bldP spid="23" grpId="0"/>
      <p:bldP spid="24" grpId="0"/>
      <p:bldP spid="25" grpId="0"/>
      <p:bldP spid="26" grpId="0"/>
      <p:bldP spid="29" grpId="0"/>
      <p:bldP spid="31" grpId="0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8064D-608A-4E5A-B238-315A937E496A}"/>
              </a:ext>
            </a:extLst>
          </p:cNvPr>
          <p:cNvSpPr txBox="1"/>
          <p:nvPr/>
        </p:nvSpPr>
        <p:spPr>
          <a:xfrm>
            <a:off x="387365" y="29401"/>
            <a:ext cx="9861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ジュース</a:t>
            </a:r>
            <a:r>
              <a:rPr lang="en-US" altLang="ja-JP" sz="4000" dirty="0"/>
              <a:t>3</a:t>
            </a:r>
            <a:r>
              <a:rPr kumimoji="1" lang="ja-JP" altLang="en-US" sz="4000" dirty="0"/>
              <a:t>Ｌを</a:t>
            </a:r>
            <a:r>
              <a:rPr kumimoji="1" lang="en-US" altLang="ja-JP" sz="4000" dirty="0"/>
              <a:t>4</a:t>
            </a:r>
            <a:r>
              <a:rPr kumimoji="1" lang="ja-JP" altLang="en-US" sz="4000" dirty="0"/>
              <a:t>人で分けます。</a:t>
            </a:r>
            <a:endParaRPr kumimoji="1" lang="en-US" altLang="ja-JP" sz="4000" dirty="0"/>
          </a:p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等分すると，</a:t>
            </a:r>
            <a:r>
              <a:rPr kumimoji="1" lang="en-US" altLang="ja-JP" sz="4000" b="1" dirty="0">
                <a:solidFill>
                  <a:srgbClr val="00B050"/>
                </a:solidFill>
              </a:rPr>
              <a:t>1</a:t>
            </a:r>
            <a:r>
              <a:rPr kumimoji="1" lang="ja-JP" altLang="en-US" sz="4000" b="1" dirty="0">
                <a:solidFill>
                  <a:srgbClr val="00B050"/>
                </a:solidFill>
              </a:rPr>
              <a:t>人分</a:t>
            </a:r>
            <a:r>
              <a:rPr kumimoji="1" lang="ja-JP" altLang="en-US" sz="4000" dirty="0"/>
              <a:t>は何リットルですか。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8F40DE-FA18-41D4-9627-05DF628FE43C}"/>
              </a:ext>
            </a:extLst>
          </p:cNvPr>
          <p:cNvSpPr txBox="1"/>
          <p:nvPr/>
        </p:nvSpPr>
        <p:spPr>
          <a:xfrm>
            <a:off x="7308967" y="2474298"/>
            <a:ext cx="694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AA1A65-C64A-4D5D-8A43-CDC37EFCD4C8}"/>
              </a:ext>
            </a:extLst>
          </p:cNvPr>
          <p:cNvSpPr txBox="1"/>
          <p:nvPr/>
        </p:nvSpPr>
        <p:spPr>
          <a:xfrm>
            <a:off x="6133535" y="207569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86B3FA6-CF59-49FF-9797-FF8F6D6DA90F}"/>
              </a:ext>
            </a:extLst>
          </p:cNvPr>
          <p:cNvSpPr txBox="1"/>
          <p:nvPr/>
        </p:nvSpPr>
        <p:spPr>
          <a:xfrm>
            <a:off x="8341720" y="4604273"/>
            <a:ext cx="1700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AA1689B-F500-4466-AD6F-EA7325AC1240}"/>
              </a:ext>
            </a:extLst>
          </p:cNvPr>
          <p:cNvSpPr txBox="1"/>
          <p:nvPr/>
        </p:nvSpPr>
        <p:spPr>
          <a:xfrm>
            <a:off x="7746763" y="2474298"/>
            <a:ext cx="9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9570B3A-0642-48AF-80EF-71FB8057BFAD}"/>
              </a:ext>
            </a:extLst>
          </p:cNvPr>
          <p:cNvSpPr txBox="1"/>
          <p:nvPr/>
        </p:nvSpPr>
        <p:spPr>
          <a:xfrm>
            <a:off x="9107392" y="2561264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135271-C4F9-4066-BEE6-D43078ABD15F}"/>
              </a:ext>
            </a:extLst>
          </p:cNvPr>
          <p:cNvSpPr txBox="1"/>
          <p:nvPr/>
        </p:nvSpPr>
        <p:spPr>
          <a:xfrm>
            <a:off x="8637312" y="2510849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ja-JP" altLang="en-US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A1B5C31-0B5D-4E2C-8D11-AB1CF0FA0808}"/>
              </a:ext>
            </a:extLst>
          </p:cNvPr>
          <p:cNvSpPr txBox="1"/>
          <p:nvPr/>
        </p:nvSpPr>
        <p:spPr>
          <a:xfrm>
            <a:off x="10603645" y="4530351"/>
            <a:ext cx="810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59E109C-3953-42D3-9B23-E0739263ECE2}"/>
              </a:ext>
            </a:extLst>
          </p:cNvPr>
          <p:cNvGrpSpPr/>
          <p:nvPr/>
        </p:nvGrpSpPr>
        <p:grpSpPr>
          <a:xfrm>
            <a:off x="9880669" y="2096637"/>
            <a:ext cx="735710" cy="1659419"/>
            <a:chOff x="8439446" y="2963895"/>
            <a:chExt cx="735710" cy="1659419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78B75EC-6C70-44EC-9842-0A8179A76B70}"/>
                </a:ext>
              </a:extLst>
            </p:cNvPr>
            <p:cNvGrpSpPr/>
            <p:nvPr/>
          </p:nvGrpSpPr>
          <p:grpSpPr>
            <a:xfrm>
              <a:off x="8439446" y="2963895"/>
              <a:ext cx="735710" cy="1659419"/>
              <a:chOff x="8441760" y="2960231"/>
              <a:chExt cx="735710" cy="1659419"/>
            </a:xfrm>
          </p:grpSpPr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2D528D2-D000-425B-ADC4-CB0BA9133BC3}"/>
                  </a:ext>
                </a:extLst>
              </p:cNvPr>
              <p:cNvSpPr txBox="1"/>
              <p:nvPr/>
            </p:nvSpPr>
            <p:spPr>
              <a:xfrm>
                <a:off x="8458599" y="2960231"/>
                <a:ext cx="7188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3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CAC2616-1174-495C-8CAD-B879661FC08D}"/>
                  </a:ext>
                </a:extLst>
              </p:cNvPr>
              <p:cNvSpPr txBox="1"/>
              <p:nvPr/>
            </p:nvSpPr>
            <p:spPr>
              <a:xfrm>
                <a:off x="8441760" y="3696320"/>
                <a:ext cx="62815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5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rPr>
                  <a:t>4</a:t>
                </a:r>
                <a:endParaRPr kumimoji="1" lang="ja-JP" altLang="en-US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endParaRPr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4332D53-A0DC-46A2-B384-BBB1C845971E}"/>
                </a:ext>
              </a:extLst>
            </p:cNvPr>
            <p:cNvCxnSpPr>
              <a:cxnSpLocks/>
            </p:cNvCxnSpPr>
            <p:nvPr/>
          </p:nvCxnSpPr>
          <p:spPr>
            <a:xfrm>
              <a:off x="8484069" y="3811128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E0C7194-92CF-4F46-8C78-07FFC72F27F7}"/>
              </a:ext>
            </a:extLst>
          </p:cNvPr>
          <p:cNvGrpSpPr/>
          <p:nvPr/>
        </p:nvGrpSpPr>
        <p:grpSpPr>
          <a:xfrm>
            <a:off x="9906986" y="4109865"/>
            <a:ext cx="810831" cy="1613186"/>
            <a:chOff x="9387978" y="5068108"/>
            <a:chExt cx="810831" cy="1613186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AEE4723E-46AC-4754-8436-6A143E539CF5}"/>
                </a:ext>
              </a:extLst>
            </p:cNvPr>
            <p:cNvSpPr txBox="1"/>
            <p:nvPr/>
          </p:nvSpPr>
          <p:spPr>
            <a:xfrm>
              <a:off x="9433959" y="5068108"/>
              <a:ext cx="7188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3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FDDECC1-AA28-4E58-B75E-B1751B52A2F5}"/>
                </a:ext>
              </a:extLst>
            </p:cNvPr>
            <p:cNvSpPr txBox="1"/>
            <p:nvPr/>
          </p:nvSpPr>
          <p:spPr>
            <a:xfrm>
              <a:off x="9387978" y="5757964"/>
              <a:ext cx="81083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4</a:t>
              </a:r>
              <a:endPara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3439DE4C-EF9A-4AF7-8B14-C306DB618A76}"/>
                </a:ext>
              </a:extLst>
            </p:cNvPr>
            <p:cNvCxnSpPr>
              <a:cxnSpLocks/>
            </p:cNvCxnSpPr>
            <p:nvPr/>
          </p:nvCxnSpPr>
          <p:spPr>
            <a:xfrm>
              <a:off x="9459429" y="5919005"/>
              <a:ext cx="538907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C5AD109-1F3D-4FAF-A2C9-0A96561880E7}"/>
              </a:ext>
            </a:extLst>
          </p:cNvPr>
          <p:cNvSpPr txBox="1"/>
          <p:nvPr/>
        </p:nvSpPr>
        <p:spPr>
          <a:xfrm>
            <a:off x="2869684" y="206847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57B4D8A-F9B5-4F68-A57E-E1C1CCB6BFE5}"/>
              </a:ext>
            </a:extLst>
          </p:cNvPr>
          <p:cNvSpPr txBox="1"/>
          <p:nvPr/>
        </p:nvSpPr>
        <p:spPr>
          <a:xfrm>
            <a:off x="4294296" y="206847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21299BF8-A875-48BE-8C8E-C2D7389225AD}"/>
              </a:ext>
            </a:extLst>
          </p:cNvPr>
          <p:cNvSpPr/>
          <p:nvPr/>
        </p:nvSpPr>
        <p:spPr>
          <a:xfrm>
            <a:off x="1095663" y="4225884"/>
            <a:ext cx="4281084" cy="5462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B4A6D89-D95E-4A78-B1D5-2D9D83EAB990}"/>
              </a:ext>
            </a:extLst>
          </p:cNvPr>
          <p:cNvSpPr txBox="1"/>
          <p:nvPr/>
        </p:nvSpPr>
        <p:spPr>
          <a:xfrm>
            <a:off x="1449061" y="206847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2AD1E11-D81A-4E00-BECC-23906AF5E95C}"/>
              </a:ext>
            </a:extLst>
          </p:cNvPr>
          <p:cNvSpPr txBox="1"/>
          <p:nvPr/>
        </p:nvSpPr>
        <p:spPr>
          <a:xfrm>
            <a:off x="2895254" y="5242630"/>
            <a:ext cx="1582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つ分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4FA8B20-6825-4EB7-8455-326B43D00A44}"/>
              </a:ext>
            </a:extLst>
          </p:cNvPr>
          <p:cNvGrpSpPr/>
          <p:nvPr/>
        </p:nvGrpSpPr>
        <p:grpSpPr>
          <a:xfrm>
            <a:off x="1405116" y="4936545"/>
            <a:ext cx="1196888" cy="1286577"/>
            <a:chOff x="5690704" y="5213860"/>
            <a:chExt cx="1196888" cy="1286577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769A9DE-AEAA-4E68-9EB8-E0FE42D15983}"/>
                </a:ext>
              </a:extLst>
            </p:cNvPr>
            <p:cNvSpPr txBox="1"/>
            <p:nvPr/>
          </p:nvSpPr>
          <p:spPr>
            <a:xfrm>
              <a:off x="6139652" y="553729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4EEE12C2-39A9-4E98-A0D5-6A3D65E0A9E3}"/>
                </a:ext>
              </a:extLst>
            </p:cNvPr>
            <p:cNvGrpSpPr/>
            <p:nvPr/>
          </p:nvGrpSpPr>
          <p:grpSpPr>
            <a:xfrm>
              <a:off x="5690704" y="5213860"/>
              <a:ext cx="810831" cy="1286577"/>
              <a:chOff x="8479012" y="3136615"/>
              <a:chExt cx="810831" cy="1286577"/>
            </a:xfrm>
          </p:grpSpPr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B9765654-2779-4D46-909F-4C94CA3F48C9}"/>
                  </a:ext>
                </a:extLst>
              </p:cNvPr>
              <p:cNvGrpSpPr/>
              <p:nvPr/>
            </p:nvGrpSpPr>
            <p:grpSpPr>
              <a:xfrm>
                <a:off x="8479012" y="3136615"/>
                <a:ext cx="810831" cy="1286577"/>
                <a:chOff x="8481326" y="3132951"/>
                <a:chExt cx="810831" cy="1286577"/>
              </a:xfrm>
            </p:grpSpPr>
            <p:sp>
              <p:nvSpPr>
                <p:cNvPr id="136" name="テキスト ボックス 135">
                  <a:extLst>
                    <a:ext uri="{FF2B5EF4-FFF2-40B4-BE49-F238E27FC236}">
                      <a16:creationId xmlns:a16="http://schemas.microsoft.com/office/drawing/2014/main" id="{C263A700-C9C3-4523-928C-DB9920DA26A5}"/>
                    </a:ext>
                  </a:extLst>
                </p:cNvPr>
                <p:cNvSpPr txBox="1"/>
                <p:nvPr/>
              </p:nvSpPr>
              <p:spPr>
                <a:xfrm>
                  <a:off x="8489080" y="3132951"/>
                  <a:ext cx="523328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37" name="テキスト ボックス 136">
                  <a:extLst>
                    <a:ext uri="{FF2B5EF4-FFF2-40B4-BE49-F238E27FC236}">
                      <a16:creationId xmlns:a16="http://schemas.microsoft.com/office/drawing/2014/main" id="{481C7474-296D-40CC-8A1D-A7984915CBED}"/>
                    </a:ext>
                  </a:extLst>
                </p:cNvPr>
                <p:cNvSpPr txBox="1"/>
                <p:nvPr/>
              </p:nvSpPr>
              <p:spPr>
                <a:xfrm>
                  <a:off x="8481326" y="3650087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640AF967-D22D-4F63-8E50-D3C75E25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A7377689-2CBC-49B1-82D8-579A3553E283}"/>
              </a:ext>
            </a:extLst>
          </p:cNvPr>
          <p:cNvGrpSpPr/>
          <p:nvPr/>
        </p:nvGrpSpPr>
        <p:grpSpPr>
          <a:xfrm>
            <a:off x="4967764" y="4961396"/>
            <a:ext cx="1196888" cy="1276417"/>
            <a:chOff x="5690704" y="5224020"/>
            <a:chExt cx="1196888" cy="1276417"/>
          </a:xfrm>
        </p:grpSpPr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8006FA54-8CB0-4E2A-A37D-299280C20CF4}"/>
                </a:ext>
              </a:extLst>
            </p:cNvPr>
            <p:cNvSpPr txBox="1"/>
            <p:nvPr/>
          </p:nvSpPr>
          <p:spPr>
            <a:xfrm>
              <a:off x="6139652" y="5496653"/>
              <a:ext cx="7479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grpSp>
          <p:nvGrpSpPr>
            <p:cNvPr id="140" name="グループ化 139">
              <a:extLst>
                <a:ext uri="{FF2B5EF4-FFF2-40B4-BE49-F238E27FC236}">
                  <a16:creationId xmlns:a16="http://schemas.microsoft.com/office/drawing/2014/main" id="{8D7F7D97-471C-4248-9170-4C0B4F3B5A21}"/>
                </a:ext>
              </a:extLst>
            </p:cNvPr>
            <p:cNvGrpSpPr/>
            <p:nvPr/>
          </p:nvGrpSpPr>
          <p:grpSpPr>
            <a:xfrm>
              <a:off x="5690704" y="5224020"/>
              <a:ext cx="810831" cy="1276417"/>
              <a:chOff x="8479012" y="3146775"/>
              <a:chExt cx="810831" cy="1276417"/>
            </a:xfrm>
          </p:grpSpPr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CC835B9C-4860-4063-867B-53BD689B3176}"/>
                  </a:ext>
                </a:extLst>
              </p:cNvPr>
              <p:cNvGrpSpPr/>
              <p:nvPr/>
            </p:nvGrpSpPr>
            <p:grpSpPr>
              <a:xfrm>
                <a:off x="8479012" y="3146775"/>
                <a:ext cx="810831" cy="1276417"/>
                <a:chOff x="8481326" y="3143111"/>
                <a:chExt cx="810831" cy="1276417"/>
              </a:xfrm>
            </p:grpSpPr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271ED2F6-2BE9-4B35-894B-F6D9F7E3C88D}"/>
                    </a:ext>
                  </a:extLst>
                </p:cNvPr>
                <p:cNvSpPr txBox="1"/>
                <p:nvPr/>
              </p:nvSpPr>
              <p:spPr>
                <a:xfrm>
                  <a:off x="8509399" y="3143111"/>
                  <a:ext cx="71887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3</a:t>
                  </a:r>
                  <a:endParaRPr kumimoji="1" lang="ja-JP" altLang="en-US" sz="44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44" name="テキスト ボックス 143">
                  <a:extLst>
                    <a:ext uri="{FF2B5EF4-FFF2-40B4-BE49-F238E27FC236}">
                      <a16:creationId xmlns:a16="http://schemas.microsoft.com/office/drawing/2014/main" id="{C8694956-F181-4F49-B31D-191F5DF244EA}"/>
                    </a:ext>
                  </a:extLst>
                </p:cNvPr>
                <p:cNvSpPr txBox="1"/>
                <p:nvPr/>
              </p:nvSpPr>
              <p:spPr>
                <a:xfrm>
                  <a:off x="8481326" y="3650087"/>
                  <a:ext cx="810831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44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40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C84FB310-2E27-4441-823F-4DD45195AF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84069" y="3811128"/>
                <a:ext cx="53890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18DEA681-A953-4640-AEE8-BA5FE1E1BB58}"/>
              </a:ext>
            </a:extLst>
          </p:cNvPr>
          <p:cNvSpPr txBox="1"/>
          <p:nvPr/>
        </p:nvSpPr>
        <p:spPr>
          <a:xfrm>
            <a:off x="4265879" y="5216298"/>
            <a:ext cx="888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52758AEE-A867-4CB2-A461-C63587C301DC}"/>
              </a:ext>
            </a:extLst>
          </p:cNvPr>
          <p:cNvSpPr txBox="1"/>
          <p:nvPr/>
        </p:nvSpPr>
        <p:spPr>
          <a:xfrm>
            <a:off x="2731057" y="1406462"/>
            <a:ext cx="1489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lang="ja-JP" altLang="en-US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Ｌ</a:t>
            </a:r>
            <a:endParaRPr kumimoji="1" lang="ja-JP" altLang="en-US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2B7CCC3B-3172-4F07-B874-5829DB1ED01E}"/>
              </a:ext>
            </a:extLst>
          </p:cNvPr>
          <p:cNvCxnSpPr>
            <a:cxnSpLocks/>
          </p:cNvCxnSpPr>
          <p:nvPr/>
        </p:nvCxnSpPr>
        <p:spPr>
          <a:xfrm>
            <a:off x="1098074" y="3167500"/>
            <a:ext cx="425719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B5B6384C-E3BC-4B08-85E4-0842DB3632F8}"/>
              </a:ext>
            </a:extLst>
          </p:cNvPr>
          <p:cNvCxnSpPr>
            <a:cxnSpLocks/>
          </p:cNvCxnSpPr>
          <p:nvPr/>
        </p:nvCxnSpPr>
        <p:spPr>
          <a:xfrm>
            <a:off x="1098074" y="3705653"/>
            <a:ext cx="425719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715EB3B-3332-4FE8-8570-9F24153E7AE1}"/>
              </a:ext>
            </a:extLst>
          </p:cNvPr>
          <p:cNvCxnSpPr>
            <a:cxnSpLocks/>
          </p:cNvCxnSpPr>
          <p:nvPr/>
        </p:nvCxnSpPr>
        <p:spPr>
          <a:xfrm flipH="1">
            <a:off x="3974402" y="2661696"/>
            <a:ext cx="2534" cy="2120243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6E3E6494-ADF5-4AD9-8D32-D25E2F1F7850}"/>
              </a:ext>
            </a:extLst>
          </p:cNvPr>
          <p:cNvSpPr txBox="1"/>
          <p:nvPr/>
        </p:nvSpPr>
        <p:spPr>
          <a:xfrm>
            <a:off x="2305313" y="5223732"/>
            <a:ext cx="763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ja-JP" altLang="en-US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C88F3DE9-A3C4-4392-9964-CEC87967A966}"/>
              </a:ext>
            </a:extLst>
          </p:cNvPr>
          <p:cNvGrpSpPr/>
          <p:nvPr/>
        </p:nvGrpSpPr>
        <p:grpSpPr>
          <a:xfrm>
            <a:off x="1106239" y="2643954"/>
            <a:ext cx="4281084" cy="2167248"/>
            <a:chOff x="8745759" y="623583"/>
            <a:chExt cx="2835935" cy="2167248"/>
          </a:xfrm>
        </p:grpSpPr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0115A7E0-4254-45D7-AC93-EB84F513F2F9}"/>
                </a:ext>
              </a:extLst>
            </p:cNvPr>
            <p:cNvCxnSpPr/>
            <p:nvPr/>
          </p:nvCxnSpPr>
          <p:spPr>
            <a:xfrm>
              <a:off x="8745759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D6BF1FF3-525A-45EA-A171-48D519B61257}"/>
                </a:ext>
              </a:extLst>
            </p:cNvPr>
            <p:cNvCxnSpPr/>
            <p:nvPr/>
          </p:nvCxnSpPr>
          <p:spPr>
            <a:xfrm>
              <a:off x="8745759" y="2784099"/>
              <a:ext cx="283593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4382569E-EDA5-4ACA-A396-EBA4BD67832C}"/>
                </a:ext>
              </a:extLst>
            </p:cNvPr>
            <p:cNvCxnSpPr/>
            <p:nvPr/>
          </p:nvCxnSpPr>
          <p:spPr>
            <a:xfrm flipV="1">
              <a:off x="11581694" y="623583"/>
              <a:ext cx="0" cy="21672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E7E69588-42BB-4A15-89CE-AE2546183367}"/>
              </a:ext>
            </a:extLst>
          </p:cNvPr>
          <p:cNvCxnSpPr>
            <a:cxnSpLocks/>
          </p:cNvCxnSpPr>
          <p:nvPr/>
        </p:nvCxnSpPr>
        <p:spPr>
          <a:xfrm>
            <a:off x="1115734" y="2664005"/>
            <a:ext cx="425719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009D98AC-E5DF-49F3-9286-CA9CE41549D8}"/>
              </a:ext>
            </a:extLst>
          </p:cNvPr>
          <p:cNvCxnSpPr>
            <a:cxnSpLocks/>
          </p:cNvCxnSpPr>
          <p:nvPr/>
        </p:nvCxnSpPr>
        <p:spPr>
          <a:xfrm flipH="1">
            <a:off x="2553633" y="2670026"/>
            <a:ext cx="2534" cy="2120243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005314F1-2707-4FEA-8F87-FD1B176C322B}"/>
              </a:ext>
            </a:extLst>
          </p:cNvPr>
          <p:cNvCxnSpPr>
            <a:cxnSpLocks/>
          </p:cNvCxnSpPr>
          <p:nvPr/>
        </p:nvCxnSpPr>
        <p:spPr>
          <a:xfrm>
            <a:off x="1098074" y="4243806"/>
            <a:ext cx="425719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3E11D391-0819-4780-AD66-104D2B897D1C}"/>
              </a:ext>
            </a:extLst>
          </p:cNvPr>
          <p:cNvSpPr/>
          <p:nvPr/>
        </p:nvSpPr>
        <p:spPr>
          <a:xfrm>
            <a:off x="1094085" y="4251569"/>
            <a:ext cx="4302307" cy="5496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134DA1F1-D80E-4CF1-B74D-1051B512141E}"/>
              </a:ext>
            </a:extLst>
          </p:cNvPr>
          <p:cNvGrpSpPr/>
          <p:nvPr/>
        </p:nvGrpSpPr>
        <p:grpSpPr>
          <a:xfrm>
            <a:off x="1591675" y="3993865"/>
            <a:ext cx="840296" cy="888187"/>
            <a:chOff x="10362734" y="3255067"/>
            <a:chExt cx="816802" cy="888187"/>
          </a:xfrm>
        </p:grpSpPr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9F3231DF-8EB8-4005-98AA-19BAC9D93607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97" name="グループ化 96">
                <a:extLst>
                  <a:ext uri="{FF2B5EF4-FFF2-40B4-BE49-F238E27FC236}">
                    <a16:creationId xmlns:a16="http://schemas.microsoft.com/office/drawing/2014/main" id="{6BFCAC4F-2810-402B-90A8-C6E75EF21C88}"/>
                  </a:ext>
                </a:extLst>
              </p:cNvPr>
              <p:cNvGrpSpPr/>
              <p:nvPr/>
            </p:nvGrpSpPr>
            <p:grpSpPr>
              <a:xfrm>
                <a:off x="8399252" y="3278383"/>
                <a:ext cx="519661" cy="888187"/>
                <a:chOff x="8401566" y="3274719"/>
                <a:chExt cx="519661" cy="888187"/>
              </a:xfrm>
            </p:grpSpPr>
            <p:sp>
              <p:nvSpPr>
                <p:cNvPr id="99" name="テキスト ボックス 98">
                  <a:extLst>
                    <a:ext uri="{FF2B5EF4-FFF2-40B4-BE49-F238E27FC236}">
                      <a16:creationId xmlns:a16="http://schemas.microsoft.com/office/drawing/2014/main" id="{19471A4F-7576-48A3-BA6E-EFF3FB83DBBE}"/>
                    </a:ext>
                  </a:extLst>
                </p:cNvPr>
                <p:cNvSpPr txBox="1"/>
                <p:nvPr/>
              </p:nvSpPr>
              <p:spPr>
                <a:xfrm>
                  <a:off x="8401566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00" name="テキスト ボックス 99">
                  <a:extLst>
                    <a:ext uri="{FF2B5EF4-FFF2-40B4-BE49-F238E27FC236}">
                      <a16:creationId xmlns:a16="http://schemas.microsoft.com/office/drawing/2014/main" id="{19654C3E-5319-4DC3-99D6-7B60B5F7E9AE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0A7E3202-8C9A-44D0-B0C1-39DB3B6F1A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0D397D7E-9149-4843-92FB-F4EA72494B19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131928C7-21E6-420D-A0F5-6584358079AA}"/>
              </a:ext>
            </a:extLst>
          </p:cNvPr>
          <p:cNvGrpSpPr/>
          <p:nvPr/>
        </p:nvGrpSpPr>
        <p:grpSpPr>
          <a:xfrm>
            <a:off x="4417724" y="3993865"/>
            <a:ext cx="840296" cy="888187"/>
            <a:chOff x="10362734" y="3255067"/>
            <a:chExt cx="816802" cy="888187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D1B30563-293B-4D42-ADC8-CF16950E9715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104" name="グループ化 103">
                <a:extLst>
                  <a:ext uri="{FF2B5EF4-FFF2-40B4-BE49-F238E27FC236}">
                    <a16:creationId xmlns:a16="http://schemas.microsoft.com/office/drawing/2014/main" id="{452260DE-4BA1-4A36-84A8-A0D1CD9E73E4}"/>
                  </a:ext>
                </a:extLst>
              </p:cNvPr>
              <p:cNvGrpSpPr/>
              <p:nvPr/>
            </p:nvGrpSpPr>
            <p:grpSpPr>
              <a:xfrm>
                <a:off x="8399252" y="3278383"/>
                <a:ext cx="519661" cy="888187"/>
                <a:chOff x="8401566" y="3274719"/>
                <a:chExt cx="519661" cy="888187"/>
              </a:xfrm>
            </p:grpSpPr>
            <p:sp>
              <p:nvSpPr>
                <p:cNvPr id="106" name="テキスト ボックス 105">
                  <a:extLst>
                    <a:ext uri="{FF2B5EF4-FFF2-40B4-BE49-F238E27FC236}">
                      <a16:creationId xmlns:a16="http://schemas.microsoft.com/office/drawing/2014/main" id="{88167C9A-B513-4010-A91D-D7C672D68B42}"/>
                    </a:ext>
                  </a:extLst>
                </p:cNvPr>
                <p:cNvSpPr txBox="1"/>
                <p:nvPr/>
              </p:nvSpPr>
              <p:spPr>
                <a:xfrm>
                  <a:off x="8401566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07" name="テキスト ボックス 106">
                  <a:extLst>
                    <a:ext uri="{FF2B5EF4-FFF2-40B4-BE49-F238E27FC236}">
                      <a16:creationId xmlns:a16="http://schemas.microsoft.com/office/drawing/2014/main" id="{92A2A3B9-430A-4BD3-9204-7A8F6870A5DF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446625D5-6FBF-4008-A303-C52F6109AF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22423F3E-7AA7-4E57-B42B-FE583C8D44BC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44C4579-141D-409F-811F-163D2719AF8E}"/>
              </a:ext>
            </a:extLst>
          </p:cNvPr>
          <p:cNvGrpSpPr/>
          <p:nvPr/>
        </p:nvGrpSpPr>
        <p:grpSpPr>
          <a:xfrm>
            <a:off x="2992984" y="3993865"/>
            <a:ext cx="840296" cy="888187"/>
            <a:chOff x="10362734" y="3255067"/>
            <a:chExt cx="816802" cy="888187"/>
          </a:xfrm>
        </p:grpSpPr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7B5A3639-5F46-4E1C-A611-FBFE18BBCA98}"/>
                </a:ext>
              </a:extLst>
            </p:cNvPr>
            <p:cNvGrpSpPr/>
            <p:nvPr/>
          </p:nvGrpSpPr>
          <p:grpSpPr>
            <a:xfrm>
              <a:off x="10362734" y="3255067"/>
              <a:ext cx="549858" cy="888187"/>
              <a:chOff x="8369055" y="3278383"/>
              <a:chExt cx="549858" cy="888187"/>
            </a:xfrm>
          </p:grpSpPr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7068C754-808B-4519-A624-F478B10D97F4}"/>
                  </a:ext>
                </a:extLst>
              </p:cNvPr>
              <p:cNvGrpSpPr/>
              <p:nvPr/>
            </p:nvGrpSpPr>
            <p:grpSpPr>
              <a:xfrm>
                <a:off x="8399252" y="3278383"/>
                <a:ext cx="519661" cy="888187"/>
                <a:chOff x="8401566" y="3274719"/>
                <a:chExt cx="519661" cy="888187"/>
              </a:xfrm>
            </p:grpSpPr>
            <p:sp>
              <p:nvSpPr>
                <p:cNvPr id="113" name="テキスト ボックス 112">
                  <a:extLst>
                    <a:ext uri="{FF2B5EF4-FFF2-40B4-BE49-F238E27FC236}">
                      <a16:creationId xmlns:a16="http://schemas.microsoft.com/office/drawing/2014/main" id="{DD19A95E-F96C-4BD6-90D8-D775CBA843A1}"/>
                    </a:ext>
                  </a:extLst>
                </p:cNvPr>
                <p:cNvSpPr txBox="1"/>
                <p:nvPr/>
              </p:nvSpPr>
              <p:spPr>
                <a:xfrm>
                  <a:off x="8401566" y="3274719"/>
                  <a:ext cx="426762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1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  <p:sp>
              <p:nvSpPr>
                <p:cNvPr id="114" name="テキスト ボックス 113">
                  <a:extLst>
                    <a:ext uri="{FF2B5EF4-FFF2-40B4-BE49-F238E27FC236}">
                      <a16:creationId xmlns:a16="http://schemas.microsoft.com/office/drawing/2014/main" id="{9620C27A-45E8-4DAF-8425-6C93CD2D9F6B}"/>
                    </a:ext>
                  </a:extLst>
                </p:cNvPr>
                <p:cNvSpPr txBox="1"/>
                <p:nvPr/>
              </p:nvSpPr>
              <p:spPr>
                <a:xfrm>
                  <a:off x="8416304" y="3639686"/>
                  <a:ext cx="50492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2800" b="1" dirty="0">
                      <a:latin typeface="ＤＦ平成ゴシック体W5" panose="020B0509000000000000" pitchFamily="49" charset="-128"/>
                      <a:ea typeface="ＤＦ平成ゴシック体W5" panose="020B0509000000000000" pitchFamily="49" charset="-128"/>
                    </a:rPr>
                    <a:t>4</a:t>
                  </a:r>
                  <a:endParaRPr kumimoji="1" lang="ja-JP" altLang="en-US" sz="2800" b="1" dirty="0">
                    <a:latin typeface="ＤＦ平成ゴシック体W5" panose="020B0509000000000000" pitchFamily="49" charset="-128"/>
                    <a:ea typeface="ＤＦ平成ゴシック体W5" panose="020B0509000000000000" pitchFamily="49" charset="-128"/>
                  </a:endParaRPr>
                </a:p>
              </p:txBody>
            </p:sp>
          </p:grp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BF4CDCEE-9AC2-429D-AA77-C28B95B719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9055" y="3766639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C9C3548C-F97D-4052-B031-ECD8CF5F5366}"/>
                </a:ext>
              </a:extLst>
            </p:cNvPr>
            <p:cNvSpPr txBox="1"/>
            <p:nvPr/>
          </p:nvSpPr>
          <p:spPr>
            <a:xfrm>
              <a:off x="10674613" y="3384055"/>
              <a:ext cx="5049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Ｌ</a:t>
              </a:r>
              <a:endParaRPr kumimoji="1" lang="ja-JP" altLang="en-US" sz="2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455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3" grpId="0"/>
      <p:bldP spid="24" grpId="0"/>
      <p:bldP spid="25" grpId="0"/>
      <p:bldP spid="26" grpId="0"/>
      <p:bldP spid="29" grpId="0"/>
      <p:bldP spid="31" grpId="0"/>
      <p:bldP spid="32" grpId="0"/>
      <p:bldP spid="74" grpId="0"/>
      <p:bldP spid="82" grpId="0"/>
      <p:bldP spid="87" grpId="0" animBg="1"/>
      <p:bldP spid="90" grpId="0"/>
      <p:bldP spid="130" grpId="0"/>
      <p:bldP spid="156" grpId="0"/>
      <p:bldP spid="157" grpId="0"/>
      <p:bldP spid="180" grpId="0"/>
      <p:bldP spid="11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1056</Words>
  <Application>Microsoft Office PowerPoint</Application>
  <PresentationFormat>ワイド画面</PresentationFormat>
  <Paragraphs>668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ＤＦ平成ゴシック体W5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S T</cp:lastModifiedBy>
  <cp:revision>207</cp:revision>
  <dcterms:created xsi:type="dcterms:W3CDTF">2020-11-27T10:02:35Z</dcterms:created>
  <dcterms:modified xsi:type="dcterms:W3CDTF">2025-01-18T00:36:09Z</dcterms:modified>
</cp:coreProperties>
</file>